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94" r:id="rId5"/>
    <p:sldId id="257" r:id="rId6"/>
    <p:sldId id="295" r:id="rId7"/>
    <p:sldId id="296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5" r:id="rId18"/>
    <p:sldId id="271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BCF42-BE6B-674E-93EC-FFC4BA1D6555}" v="60" dt="2025-01-13T22:20:06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301"/>
  </p:normalViewPr>
  <p:slideViewPr>
    <p:cSldViewPr snapToGrid="0">
      <p:cViewPr varScale="1">
        <p:scale>
          <a:sx n="118" d="100"/>
          <a:sy n="118" d="100"/>
        </p:scale>
        <p:origin x="8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Gertrudix Barrio" userId="f0a35af9-5215-4a89-ba64-ae8ddeb2580a" providerId="ADAL" clId="{712BCF42-BE6B-674E-93EC-FFC4BA1D6555}"/>
    <pc:docChg chg="undo custSel addSld delSld modSld modMainMaster">
      <pc:chgData name="Manuel Gertrudix Barrio" userId="f0a35af9-5215-4a89-ba64-ae8ddeb2580a" providerId="ADAL" clId="{712BCF42-BE6B-674E-93EC-FFC4BA1D6555}" dt="2025-01-13T22:58:24.559" v="1624" actId="2696"/>
      <pc:docMkLst>
        <pc:docMk/>
      </pc:docMkLst>
      <pc:sldChg chg="addSp delSp modSp del mod setBg setClrOvrMap">
        <pc:chgData name="Manuel Gertrudix Barrio" userId="f0a35af9-5215-4a89-ba64-ae8ddeb2580a" providerId="ADAL" clId="{712BCF42-BE6B-674E-93EC-FFC4BA1D6555}" dt="2025-01-13T22:18:28.546" v="1222" actId="2696"/>
        <pc:sldMkLst>
          <pc:docMk/>
          <pc:sldMk cId="3279195328" sldId="256"/>
        </pc:sldMkLst>
        <pc:spChg chg="del">
          <ac:chgData name="Manuel Gertrudix Barrio" userId="f0a35af9-5215-4a89-ba64-ae8ddeb2580a" providerId="ADAL" clId="{712BCF42-BE6B-674E-93EC-FFC4BA1D6555}" dt="2025-01-13T12:59:39.498" v="0"/>
          <ac:spMkLst>
            <pc:docMk/>
            <pc:sldMk cId="3279195328" sldId="256"/>
            <ac:spMk id="3" creationId="{D1D9C691-5792-49A3-B45E-1B990F46C552}"/>
          </ac:spMkLst>
        </pc:spChg>
        <pc:spChg chg="add del mod">
          <ac:chgData name="Manuel Gertrudix Barrio" userId="f0a35af9-5215-4a89-ba64-ae8ddeb2580a" providerId="ADAL" clId="{712BCF42-BE6B-674E-93EC-FFC4BA1D6555}" dt="2025-01-13T13:05:55.323" v="240" actId="478"/>
          <ac:spMkLst>
            <pc:docMk/>
            <pc:sldMk cId="3279195328" sldId="256"/>
            <ac:spMk id="7" creationId="{A95BB83C-2B2F-4428-BED0-C630B06A941B}"/>
          </ac:spMkLst>
        </pc:spChg>
        <pc:spChg chg="del mod ord">
          <ac:chgData name="Manuel Gertrudix Barrio" userId="f0a35af9-5215-4a89-ba64-ae8ddeb2580a" providerId="ADAL" clId="{712BCF42-BE6B-674E-93EC-FFC4BA1D6555}" dt="2025-01-13T13:06:55.383" v="264" actId="21"/>
          <ac:spMkLst>
            <pc:docMk/>
            <pc:sldMk cId="3279195328" sldId="256"/>
            <ac:spMk id="12" creationId="{018ABA80-85EC-4DCF-8622-7E2472599F97}"/>
          </ac:spMkLst>
        </pc:spChg>
        <pc:spChg chg="del mod ord">
          <ac:chgData name="Manuel Gertrudix Barrio" userId="f0a35af9-5215-4a89-ba64-ae8ddeb2580a" providerId="ADAL" clId="{712BCF42-BE6B-674E-93EC-FFC4BA1D6555}" dt="2025-01-13T13:06:55.383" v="264" actId="21"/>
          <ac:spMkLst>
            <pc:docMk/>
            <pc:sldMk cId="3279195328" sldId="256"/>
            <ac:spMk id="13" creationId="{8FE0A599-DFCF-4D83-8B79-EB0A0929CF9F}"/>
          </ac:spMkLst>
        </pc:spChg>
        <pc:spChg chg="add del mod">
          <ac:chgData name="Manuel Gertrudix Barrio" userId="f0a35af9-5215-4a89-ba64-ae8ddeb2580a" providerId="ADAL" clId="{712BCF42-BE6B-674E-93EC-FFC4BA1D6555}" dt="2025-01-13T13:06:44.446" v="261" actId="478"/>
          <ac:spMkLst>
            <pc:docMk/>
            <pc:sldMk cId="3279195328" sldId="256"/>
            <ac:spMk id="15" creationId="{BF112813-6CD1-B567-FCB7-BC1960D327CE}"/>
          </ac:spMkLst>
        </pc:spChg>
        <pc:spChg chg="add del mod">
          <ac:chgData name="Manuel Gertrudix Barrio" userId="f0a35af9-5215-4a89-ba64-ae8ddeb2580a" providerId="ADAL" clId="{712BCF42-BE6B-674E-93EC-FFC4BA1D6555}" dt="2025-01-13T13:06:49.161" v="263" actId="478"/>
          <ac:spMkLst>
            <pc:docMk/>
            <pc:sldMk cId="3279195328" sldId="256"/>
            <ac:spMk id="19" creationId="{91EC528C-8BD6-401C-4451-8CC6B0FF8698}"/>
          </ac:spMkLst>
        </pc:spChg>
        <pc:spChg chg="add del mod">
          <ac:chgData name="Manuel Gertrudix Barrio" userId="f0a35af9-5215-4a89-ba64-ae8ddeb2580a" providerId="ADAL" clId="{712BCF42-BE6B-674E-93EC-FFC4BA1D6555}" dt="2025-01-13T13:06:58.395" v="265"/>
          <ac:spMkLst>
            <pc:docMk/>
            <pc:sldMk cId="3279195328" sldId="256"/>
            <ac:spMk id="21" creationId="{0675CCA2-ADC6-1DB6-D1E0-73A6445CB7B1}"/>
          </ac:spMkLst>
        </pc:spChg>
        <pc:spChg chg="add del">
          <ac:chgData name="Manuel Gertrudix Barrio" userId="f0a35af9-5215-4a89-ba64-ae8ddeb2580a" providerId="ADAL" clId="{712BCF42-BE6B-674E-93EC-FFC4BA1D6555}" dt="2025-01-13T13:06:20.990" v="246" actId="26606"/>
          <ac:spMkLst>
            <pc:docMk/>
            <pc:sldMk cId="3279195328" sldId="256"/>
            <ac:spMk id="22" creationId="{27BDFED6-6E33-4606-AFE2-886ADB1C018E}"/>
          </ac:spMkLst>
        </pc:spChg>
        <pc:spChg chg="add del">
          <ac:chgData name="Manuel Gertrudix Barrio" userId="f0a35af9-5215-4a89-ba64-ae8ddeb2580a" providerId="ADAL" clId="{712BCF42-BE6B-674E-93EC-FFC4BA1D6555}" dt="2025-01-13T13:06:20.990" v="246" actId="26606"/>
          <ac:spMkLst>
            <pc:docMk/>
            <pc:sldMk cId="3279195328" sldId="256"/>
            <ac:spMk id="24" creationId="{890DEF05-784E-4B61-89E4-04C4ECF4E5A0}"/>
          </ac:spMkLst>
        </pc:spChg>
        <pc:spChg chg="add del">
          <ac:chgData name="Manuel Gertrudix Barrio" userId="f0a35af9-5215-4a89-ba64-ae8ddeb2580a" providerId="ADAL" clId="{712BCF42-BE6B-674E-93EC-FFC4BA1D6555}" dt="2025-01-13T13:06:23.024" v="248" actId="26606"/>
          <ac:spMkLst>
            <pc:docMk/>
            <pc:sldMk cId="3279195328" sldId="256"/>
            <ac:spMk id="28" creationId="{99ED5833-B85B-4103-8A3B-CAB0308E6C15}"/>
          </ac:spMkLst>
        </pc:spChg>
        <pc:spChg chg="add del">
          <ac:chgData name="Manuel Gertrudix Barrio" userId="f0a35af9-5215-4a89-ba64-ae8ddeb2580a" providerId="ADAL" clId="{712BCF42-BE6B-674E-93EC-FFC4BA1D6555}" dt="2025-01-13T13:06:24.475" v="250" actId="26606"/>
          <ac:spMkLst>
            <pc:docMk/>
            <pc:sldMk cId="3279195328" sldId="256"/>
            <ac:spMk id="30" creationId="{0A597D97-203B-498B-95D3-E90DC961039F}"/>
          </ac:spMkLst>
        </pc:spChg>
        <pc:spChg chg="add del">
          <ac:chgData name="Manuel Gertrudix Barrio" userId="f0a35af9-5215-4a89-ba64-ae8ddeb2580a" providerId="ADAL" clId="{712BCF42-BE6B-674E-93EC-FFC4BA1D6555}" dt="2025-01-13T13:06:24.475" v="250" actId="26606"/>
          <ac:spMkLst>
            <pc:docMk/>
            <pc:sldMk cId="3279195328" sldId="256"/>
            <ac:spMk id="31" creationId="{6A6EF10E-DF41-4BD3-8EB4-6F646531DC26}"/>
          </ac:spMkLst>
        </pc:spChg>
        <pc:spChg chg="add del">
          <ac:chgData name="Manuel Gertrudix Barrio" userId="f0a35af9-5215-4a89-ba64-ae8ddeb2580a" providerId="ADAL" clId="{712BCF42-BE6B-674E-93EC-FFC4BA1D6555}" dt="2025-01-13T13:06:28.410" v="252" actId="26606"/>
          <ac:spMkLst>
            <pc:docMk/>
            <pc:sldMk cId="3279195328" sldId="256"/>
            <ac:spMk id="33" creationId="{6234BCC6-39B9-47D9-8BF8-C665401AE23C}"/>
          </ac:spMkLst>
        </pc:spChg>
        <pc:spChg chg="add del">
          <ac:chgData name="Manuel Gertrudix Barrio" userId="f0a35af9-5215-4a89-ba64-ae8ddeb2580a" providerId="ADAL" clId="{712BCF42-BE6B-674E-93EC-FFC4BA1D6555}" dt="2025-01-13T13:06:28.410" v="252" actId="26606"/>
          <ac:spMkLst>
            <pc:docMk/>
            <pc:sldMk cId="3279195328" sldId="256"/>
            <ac:spMk id="34" creationId="{72A9CE9D-DAC3-40AF-B504-78A64A909F9D}"/>
          </ac:spMkLst>
        </pc:spChg>
        <pc:spChg chg="add del">
          <ac:chgData name="Manuel Gertrudix Barrio" userId="f0a35af9-5215-4a89-ba64-ae8ddeb2580a" providerId="ADAL" clId="{712BCF42-BE6B-674E-93EC-FFC4BA1D6555}" dt="2025-01-13T13:06:28.410" v="252" actId="26606"/>
          <ac:spMkLst>
            <pc:docMk/>
            <pc:sldMk cId="3279195328" sldId="256"/>
            <ac:spMk id="35" creationId="{506D7452-6CDE-4381-86CE-07B2459383D5}"/>
          </ac:spMkLst>
        </pc:spChg>
        <pc:spChg chg="add del">
          <ac:chgData name="Manuel Gertrudix Barrio" userId="f0a35af9-5215-4a89-ba64-ae8ddeb2580a" providerId="ADAL" clId="{712BCF42-BE6B-674E-93EC-FFC4BA1D6555}" dt="2025-01-13T13:06:28.410" v="252" actId="26606"/>
          <ac:spMkLst>
            <pc:docMk/>
            <pc:sldMk cId="3279195328" sldId="256"/>
            <ac:spMk id="36" creationId="{762DA937-8B55-4317-BD32-98D7AF30E39E}"/>
          </ac:spMkLst>
        </pc:spChg>
        <pc:spChg chg="add del">
          <ac:chgData name="Manuel Gertrudix Barrio" userId="f0a35af9-5215-4a89-ba64-ae8ddeb2580a" providerId="ADAL" clId="{712BCF42-BE6B-674E-93EC-FFC4BA1D6555}" dt="2025-01-13T13:06:28.410" v="252" actId="26606"/>
          <ac:spMkLst>
            <pc:docMk/>
            <pc:sldMk cId="3279195328" sldId="256"/>
            <ac:spMk id="37" creationId="{C52EE5A8-045B-4D39-8ED1-513334085EEC}"/>
          </ac:spMkLst>
        </pc:spChg>
        <pc:spChg chg="add del mod">
          <ac:chgData name="Manuel Gertrudix Barrio" userId="f0a35af9-5215-4a89-ba64-ae8ddeb2580a" providerId="ADAL" clId="{712BCF42-BE6B-674E-93EC-FFC4BA1D6555}" dt="2025-01-13T13:10:49.182" v="269" actId="21"/>
          <ac:spMkLst>
            <pc:docMk/>
            <pc:sldMk cId="3279195328" sldId="256"/>
            <ac:spMk id="38" creationId="{8B45FD41-1299-DD0E-F298-90F424C1F309}"/>
          </ac:spMkLst>
        </pc:spChg>
        <pc:spChg chg="add del">
          <ac:chgData name="Manuel Gertrudix Barrio" userId="f0a35af9-5215-4a89-ba64-ae8ddeb2580a" providerId="ADAL" clId="{712BCF42-BE6B-674E-93EC-FFC4BA1D6555}" dt="2025-01-13T13:06:31.975" v="254" actId="26606"/>
          <ac:spMkLst>
            <pc:docMk/>
            <pc:sldMk cId="3279195328" sldId="256"/>
            <ac:spMk id="39" creationId="{2151139A-886F-4B97-8815-729AD3831BBD}"/>
          </ac:spMkLst>
        </pc:spChg>
        <pc:spChg chg="add del">
          <ac:chgData name="Manuel Gertrudix Barrio" userId="f0a35af9-5215-4a89-ba64-ae8ddeb2580a" providerId="ADAL" clId="{712BCF42-BE6B-674E-93EC-FFC4BA1D6555}" dt="2025-01-13T13:06:31.975" v="254" actId="26606"/>
          <ac:spMkLst>
            <pc:docMk/>
            <pc:sldMk cId="3279195328" sldId="256"/>
            <ac:spMk id="40" creationId="{AB5E08C4-8CDD-4623-A5B8-E998C6DEE3B7}"/>
          </ac:spMkLst>
        </pc:spChg>
        <pc:spChg chg="add del">
          <ac:chgData name="Manuel Gertrudix Barrio" userId="f0a35af9-5215-4a89-ba64-ae8ddeb2580a" providerId="ADAL" clId="{712BCF42-BE6B-674E-93EC-FFC4BA1D6555}" dt="2025-01-13T13:06:31.975" v="254" actId="26606"/>
          <ac:spMkLst>
            <pc:docMk/>
            <pc:sldMk cId="3279195328" sldId="256"/>
            <ac:spMk id="41" creationId="{15F33878-D502-4FFA-8ACE-F2AECDB2A23F}"/>
          </ac:spMkLst>
        </pc:spChg>
        <pc:spChg chg="add del">
          <ac:chgData name="Manuel Gertrudix Barrio" userId="f0a35af9-5215-4a89-ba64-ae8ddeb2580a" providerId="ADAL" clId="{712BCF42-BE6B-674E-93EC-FFC4BA1D6555}" dt="2025-01-13T13:06:31.975" v="254" actId="26606"/>
          <ac:spMkLst>
            <pc:docMk/>
            <pc:sldMk cId="3279195328" sldId="256"/>
            <ac:spMk id="42" creationId="{D3539FEE-81D3-4406-802E-60B20B16F4F6}"/>
          </ac:spMkLst>
        </pc:spChg>
        <pc:spChg chg="add del">
          <ac:chgData name="Manuel Gertrudix Barrio" userId="f0a35af9-5215-4a89-ba64-ae8ddeb2580a" providerId="ADAL" clId="{712BCF42-BE6B-674E-93EC-FFC4BA1D6555}" dt="2025-01-13T13:06:31.975" v="254" actId="26606"/>
          <ac:spMkLst>
            <pc:docMk/>
            <pc:sldMk cId="3279195328" sldId="256"/>
            <ac:spMk id="43" creationId="{DC701763-729E-462F-A5A8-E0DEFEB1E2E4}"/>
          </ac:spMkLst>
        </pc:spChg>
        <pc:spChg chg="add del mod">
          <ac:chgData name="Manuel Gertrudix Barrio" userId="f0a35af9-5215-4a89-ba64-ae8ddeb2580a" providerId="ADAL" clId="{712BCF42-BE6B-674E-93EC-FFC4BA1D6555}" dt="2025-01-13T13:10:49.182" v="269" actId="21"/>
          <ac:spMkLst>
            <pc:docMk/>
            <pc:sldMk cId="3279195328" sldId="256"/>
            <ac:spMk id="44" creationId="{37588782-AA4E-B299-7106-5985D6AB919B}"/>
          </ac:spMkLst>
        </pc:spChg>
        <pc:spChg chg="add del">
          <ac:chgData name="Manuel Gertrudix Barrio" userId="f0a35af9-5215-4a89-ba64-ae8ddeb2580a" providerId="ADAL" clId="{712BCF42-BE6B-674E-93EC-FFC4BA1D6555}" dt="2025-01-13T13:06:34.543" v="256" actId="26606"/>
          <ac:spMkLst>
            <pc:docMk/>
            <pc:sldMk cId="3279195328" sldId="256"/>
            <ac:spMk id="45" creationId="{AC8EEB0F-BA72-49AC-956F-331B60FDE79E}"/>
          </ac:spMkLst>
        </pc:spChg>
        <pc:spChg chg="add del">
          <ac:chgData name="Manuel Gertrudix Barrio" userId="f0a35af9-5215-4a89-ba64-ae8ddeb2580a" providerId="ADAL" clId="{712BCF42-BE6B-674E-93EC-FFC4BA1D6555}" dt="2025-01-13T13:06:34.543" v="256" actId="26606"/>
          <ac:spMkLst>
            <pc:docMk/>
            <pc:sldMk cId="3279195328" sldId="256"/>
            <ac:spMk id="46" creationId="{8CC700D5-9809-43F4-89D5-7DBBCB0DCC10}"/>
          </ac:spMkLst>
        </pc:spChg>
        <pc:spChg chg="add del">
          <ac:chgData name="Manuel Gertrudix Barrio" userId="f0a35af9-5215-4a89-ba64-ae8ddeb2580a" providerId="ADAL" clId="{712BCF42-BE6B-674E-93EC-FFC4BA1D6555}" dt="2025-01-13T13:06:34.543" v="256" actId="26606"/>
          <ac:spMkLst>
            <pc:docMk/>
            <pc:sldMk cId="3279195328" sldId="256"/>
            <ac:spMk id="47" creationId="{C7163242-6303-46DC-BAC1-2A204F061321}"/>
          </ac:spMkLst>
        </pc:spChg>
        <pc:spChg chg="add del">
          <ac:chgData name="Manuel Gertrudix Barrio" userId="f0a35af9-5215-4a89-ba64-ae8ddeb2580a" providerId="ADAL" clId="{712BCF42-BE6B-674E-93EC-FFC4BA1D6555}" dt="2025-01-13T13:06:34.543" v="256" actId="26606"/>
          <ac:spMkLst>
            <pc:docMk/>
            <pc:sldMk cId="3279195328" sldId="256"/>
            <ac:spMk id="48" creationId="{805C4C40-D70E-4C4F-B228-98A0A6132603}"/>
          </ac:spMkLst>
        </pc:spChg>
        <pc:spChg chg="add del">
          <ac:chgData name="Manuel Gertrudix Barrio" userId="f0a35af9-5215-4a89-ba64-ae8ddeb2580a" providerId="ADAL" clId="{712BCF42-BE6B-674E-93EC-FFC4BA1D6555}" dt="2025-01-13T13:06:42.051" v="258" actId="26606"/>
          <ac:spMkLst>
            <pc:docMk/>
            <pc:sldMk cId="3279195328" sldId="256"/>
            <ac:spMk id="52" creationId="{F8446B12-7391-4711-8B31-112A0B896C76}"/>
          </ac:spMkLst>
        </pc:spChg>
        <pc:spChg chg="add del mod">
          <ac:chgData name="Manuel Gertrudix Barrio" userId="f0a35af9-5215-4a89-ba64-ae8ddeb2580a" providerId="ADAL" clId="{712BCF42-BE6B-674E-93EC-FFC4BA1D6555}" dt="2025-01-13T13:10:53.788" v="272"/>
          <ac:spMkLst>
            <pc:docMk/>
            <pc:sldMk cId="3279195328" sldId="256"/>
            <ac:spMk id="56" creationId="{28869EED-F451-0F00-F176-9B22CA9BD704}"/>
          </ac:spMkLst>
        </pc:spChg>
        <pc:spChg chg="add mod">
          <ac:chgData name="Manuel Gertrudix Barrio" userId="f0a35af9-5215-4a89-ba64-ae8ddeb2580a" providerId="ADAL" clId="{712BCF42-BE6B-674E-93EC-FFC4BA1D6555}" dt="2025-01-13T13:11:21.893" v="290" actId="26606"/>
          <ac:spMkLst>
            <pc:docMk/>
            <pc:sldMk cId="3279195328" sldId="256"/>
            <ac:spMk id="59" creationId="{4573B02D-B964-1FFC-412D-B8D41AF63D80}"/>
          </ac:spMkLst>
        </pc:spChg>
        <pc:spChg chg="add mod">
          <ac:chgData name="Manuel Gertrudix Barrio" userId="f0a35af9-5215-4a89-ba64-ae8ddeb2580a" providerId="ADAL" clId="{712BCF42-BE6B-674E-93EC-FFC4BA1D6555}" dt="2025-01-13T13:11:21.893" v="290" actId="26606"/>
          <ac:spMkLst>
            <pc:docMk/>
            <pc:sldMk cId="3279195328" sldId="256"/>
            <ac:spMk id="60" creationId="{00D18FA6-DB17-59F5-239C-A29C5BA44FFE}"/>
          </ac:spMkLst>
        </pc:spChg>
        <pc:spChg chg="add del">
          <ac:chgData name="Manuel Gertrudix Barrio" userId="f0a35af9-5215-4a89-ba64-ae8ddeb2580a" providerId="ADAL" clId="{712BCF42-BE6B-674E-93EC-FFC4BA1D6555}" dt="2025-01-13T13:11:04.952" v="277" actId="26606"/>
          <ac:spMkLst>
            <pc:docMk/>
            <pc:sldMk cId="3279195328" sldId="256"/>
            <ac:spMk id="65" creationId="{0671A8AE-40A1-4631-A6B8-581AFF065482}"/>
          </ac:spMkLst>
        </pc:spChg>
        <pc:spChg chg="add del">
          <ac:chgData name="Manuel Gertrudix Barrio" userId="f0a35af9-5215-4a89-ba64-ae8ddeb2580a" providerId="ADAL" clId="{712BCF42-BE6B-674E-93EC-FFC4BA1D6555}" dt="2025-01-13T13:11:04.952" v="277" actId="26606"/>
          <ac:spMkLst>
            <pc:docMk/>
            <pc:sldMk cId="3279195328" sldId="256"/>
            <ac:spMk id="67" creationId="{AB58EF07-17C2-48CF-ABB0-EEF1F17CB8F0}"/>
          </ac:spMkLst>
        </pc:spChg>
        <pc:spChg chg="add del">
          <ac:chgData name="Manuel Gertrudix Barrio" userId="f0a35af9-5215-4a89-ba64-ae8ddeb2580a" providerId="ADAL" clId="{712BCF42-BE6B-674E-93EC-FFC4BA1D6555}" dt="2025-01-13T13:11:04.952" v="277" actId="26606"/>
          <ac:spMkLst>
            <pc:docMk/>
            <pc:sldMk cId="3279195328" sldId="256"/>
            <ac:spMk id="69" creationId="{AF2F604E-43BE-4DC3-B983-E071523364F8}"/>
          </ac:spMkLst>
        </pc:spChg>
        <pc:spChg chg="add del">
          <ac:chgData name="Manuel Gertrudix Barrio" userId="f0a35af9-5215-4a89-ba64-ae8ddeb2580a" providerId="ADAL" clId="{712BCF42-BE6B-674E-93EC-FFC4BA1D6555}" dt="2025-01-13T13:11:04.952" v="277" actId="26606"/>
          <ac:spMkLst>
            <pc:docMk/>
            <pc:sldMk cId="3279195328" sldId="256"/>
            <ac:spMk id="71" creationId="{08C9B587-E65E-4B52-B37C-ABEBB6E87928}"/>
          </ac:spMkLst>
        </pc:spChg>
        <pc:spChg chg="add del">
          <ac:chgData name="Manuel Gertrudix Barrio" userId="f0a35af9-5215-4a89-ba64-ae8ddeb2580a" providerId="ADAL" clId="{712BCF42-BE6B-674E-93EC-FFC4BA1D6555}" dt="2025-01-13T13:11:07.069" v="279" actId="26606"/>
          <ac:spMkLst>
            <pc:docMk/>
            <pc:sldMk cId="3279195328" sldId="256"/>
            <ac:spMk id="73" creationId="{71B2258F-86CA-4D4D-8270-BC05FCDEBFB3}"/>
          </ac:spMkLst>
        </pc:spChg>
        <pc:spChg chg="add del">
          <ac:chgData name="Manuel Gertrudix Barrio" userId="f0a35af9-5215-4a89-ba64-ae8ddeb2580a" providerId="ADAL" clId="{712BCF42-BE6B-674E-93EC-FFC4BA1D6555}" dt="2025-01-13T13:11:09.050" v="281" actId="26606"/>
          <ac:spMkLst>
            <pc:docMk/>
            <pc:sldMk cId="3279195328" sldId="256"/>
            <ac:spMk id="75" creationId="{E91DC736-0EF8-4F87-9146-EBF1D2EE4D3D}"/>
          </ac:spMkLst>
        </pc:spChg>
        <pc:spChg chg="add del">
          <ac:chgData name="Manuel Gertrudix Barrio" userId="f0a35af9-5215-4a89-ba64-ae8ddeb2580a" providerId="ADAL" clId="{712BCF42-BE6B-674E-93EC-FFC4BA1D6555}" dt="2025-01-13T13:11:09.050" v="281" actId="26606"/>
          <ac:spMkLst>
            <pc:docMk/>
            <pc:sldMk cId="3279195328" sldId="256"/>
            <ac:spMk id="76" creationId="{097CD68E-23E3-4007-8847-CD0944C4F7BE}"/>
          </ac:spMkLst>
        </pc:spChg>
        <pc:spChg chg="add del">
          <ac:chgData name="Manuel Gertrudix Barrio" userId="f0a35af9-5215-4a89-ba64-ae8ddeb2580a" providerId="ADAL" clId="{712BCF42-BE6B-674E-93EC-FFC4BA1D6555}" dt="2025-01-13T13:11:09.050" v="281" actId="26606"/>
          <ac:spMkLst>
            <pc:docMk/>
            <pc:sldMk cId="3279195328" sldId="256"/>
            <ac:spMk id="77" creationId="{AF2F604E-43BE-4DC3-B983-E071523364F8}"/>
          </ac:spMkLst>
        </pc:spChg>
        <pc:spChg chg="add del">
          <ac:chgData name="Manuel Gertrudix Barrio" userId="f0a35af9-5215-4a89-ba64-ae8ddeb2580a" providerId="ADAL" clId="{712BCF42-BE6B-674E-93EC-FFC4BA1D6555}" dt="2025-01-13T13:11:09.050" v="281" actId="26606"/>
          <ac:spMkLst>
            <pc:docMk/>
            <pc:sldMk cId="3279195328" sldId="256"/>
            <ac:spMk id="78" creationId="{08C9B587-E65E-4B52-B37C-ABEBB6E87928}"/>
          </ac:spMkLst>
        </pc:spChg>
        <pc:spChg chg="add del">
          <ac:chgData name="Manuel Gertrudix Barrio" userId="f0a35af9-5215-4a89-ba64-ae8ddeb2580a" providerId="ADAL" clId="{712BCF42-BE6B-674E-93EC-FFC4BA1D6555}" dt="2025-01-13T13:11:13.403" v="283" actId="26606"/>
          <ac:spMkLst>
            <pc:docMk/>
            <pc:sldMk cId="3279195328" sldId="256"/>
            <ac:spMk id="80" creationId="{C1DD1A8A-57D5-4A81-AD04-532B043C5611}"/>
          </ac:spMkLst>
        </pc:spChg>
        <pc:spChg chg="add del">
          <ac:chgData name="Manuel Gertrudix Barrio" userId="f0a35af9-5215-4a89-ba64-ae8ddeb2580a" providerId="ADAL" clId="{712BCF42-BE6B-674E-93EC-FFC4BA1D6555}" dt="2025-01-13T13:11:13.403" v="283" actId="26606"/>
          <ac:spMkLst>
            <pc:docMk/>
            <pc:sldMk cId="3279195328" sldId="256"/>
            <ac:spMk id="81" creationId="{007891EC-4501-44ED-A8C8-B11B6DB767AB}"/>
          </ac:spMkLst>
        </pc:spChg>
        <pc:spChg chg="add del">
          <ac:chgData name="Manuel Gertrudix Barrio" userId="f0a35af9-5215-4a89-ba64-ae8ddeb2580a" providerId="ADAL" clId="{712BCF42-BE6B-674E-93EC-FFC4BA1D6555}" dt="2025-01-13T13:11:17.836" v="285" actId="26606"/>
          <ac:spMkLst>
            <pc:docMk/>
            <pc:sldMk cId="3279195328" sldId="256"/>
            <ac:spMk id="83" creationId="{5A59F003-E00A-43F9-91DC-CC54E3B87466}"/>
          </ac:spMkLst>
        </pc:spChg>
        <pc:spChg chg="add del">
          <ac:chgData name="Manuel Gertrudix Barrio" userId="f0a35af9-5215-4a89-ba64-ae8ddeb2580a" providerId="ADAL" clId="{712BCF42-BE6B-674E-93EC-FFC4BA1D6555}" dt="2025-01-13T13:11:17.836" v="285" actId="26606"/>
          <ac:spMkLst>
            <pc:docMk/>
            <pc:sldMk cId="3279195328" sldId="256"/>
            <ac:spMk id="84" creationId="{D74A4382-E3AD-430A-9A1F-DFA3E0E77A7D}"/>
          </ac:spMkLst>
        </pc:spChg>
        <pc:spChg chg="add del">
          <ac:chgData name="Manuel Gertrudix Barrio" userId="f0a35af9-5215-4a89-ba64-ae8ddeb2580a" providerId="ADAL" clId="{712BCF42-BE6B-674E-93EC-FFC4BA1D6555}" dt="2025-01-13T13:11:17.836" v="285" actId="26606"/>
          <ac:spMkLst>
            <pc:docMk/>
            <pc:sldMk cId="3279195328" sldId="256"/>
            <ac:spMk id="85" creationId="{79F40191-0F44-4FD1-82CC-ACB507C14BE6}"/>
          </ac:spMkLst>
        </pc:spChg>
        <pc:spChg chg="add del">
          <ac:chgData name="Manuel Gertrudix Barrio" userId="f0a35af9-5215-4a89-ba64-ae8ddeb2580a" providerId="ADAL" clId="{712BCF42-BE6B-674E-93EC-FFC4BA1D6555}" dt="2025-01-13T13:11:19.788" v="287" actId="26606"/>
          <ac:spMkLst>
            <pc:docMk/>
            <pc:sldMk cId="3279195328" sldId="256"/>
            <ac:spMk id="87" creationId="{5E395AE0-8789-FAD6-A987-32E65C185100}"/>
          </ac:spMkLst>
        </pc:spChg>
        <pc:spChg chg="add">
          <ac:chgData name="Manuel Gertrudix Barrio" userId="f0a35af9-5215-4a89-ba64-ae8ddeb2580a" providerId="ADAL" clId="{712BCF42-BE6B-674E-93EC-FFC4BA1D6555}" dt="2025-01-13T13:11:21.893" v="290" actId="26606"/>
          <ac:spMkLst>
            <pc:docMk/>
            <pc:sldMk cId="3279195328" sldId="256"/>
            <ac:spMk id="94" creationId="{5A59F003-E00A-43F9-91DC-CC54E3B87466}"/>
          </ac:spMkLst>
        </pc:spChg>
        <pc:spChg chg="add">
          <ac:chgData name="Manuel Gertrudix Barrio" userId="f0a35af9-5215-4a89-ba64-ae8ddeb2580a" providerId="ADAL" clId="{712BCF42-BE6B-674E-93EC-FFC4BA1D6555}" dt="2025-01-13T13:11:21.893" v="290" actId="26606"/>
          <ac:spMkLst>
            <pc:docMk/>
            <pc:sldMk cId="3279195328" sldId="256"/>
            <ac:spMk id="95" creationId="{D74A4382-E3AD-430A-9A1F-DFA3E0E77A7D}"/>
          </ac:spMkLst>
        </pc:spChg>
        <pc:spChg chg="add">
          <ac:chgData name="Manuel Gertrudix Barrio" userId="f0a35af9-5215-4a89-ba64-ae8ddeb2580a" providerId="ADAL" clId="{712BCF42-BE6B-674E-93EC-FFC4BA1D6555}" dt="2025-01-13T13:11:21.893" v="290" actId="26606"/>
          <ac:spMkLst>
            <pc:docMk/>
            <pc:sldMk cId="3279195328" sldId="256"/>
            <ac:spMk id="96" creationId="{79F40191-0F44-4FD1-82CC-ACB507C14BE6}"/>
          </ac:spMkLst>
        </pc:spChg>
        <pc:grpChg chg="add del mod">
          <ac:chgData name="Manuel Gertrudix Barrio" userId="f0a35af9-5215-4a89-ba64-ae8ddeb2580a" providerId="ADAL" clId="{712BCF42-BE6B-674E-93EC-FFC4BA1D6555}" dt="2025-01-13T13:00:34.844" v="13" actId="478"/>
          <ac:grpSpMkLst>
            <pc:docMk/>
            <pc:sldMk cId="3279195328" sldId="256"/>
            <ac:grpSpMk id="8" creationId="{9913933C-C427-4D27-AC59-E7C24C7E59BA}"/>
          </ac:grpSpMkLst>
        </pc:grpChg>
        <pc:grpChg chg="add del">
          <ac:chgData name="Manuel Gertrudix Barrio" userId="f0a35af9-5215-4a89-ba64-ae8ddeb2580a" providerId="ADAL" clId="{712BCF42-BE6B-674E-93EC-FFC4BA1D6555}" dt="2025-01-13T13:06:34.543" v="256" actId="26606"/>
          <ac:grpSpMkLst>
            <pc:docMk/>
            <pc:sldMk cId="3279195328" sldId="256"/>
            <ac:grpSpMk id="49" creationId="{06536C0D-2219-44F1-94EC-B9A56501DB36}"/>
          </ac:grpSpMkLst>
        </pc:grpChg>
        <pc:grpChg chg="add del">
          <ac:chgData name="Manuel Gertrudix Barrio" userId="f0a35af9-5215-4a89-ba64-ae8ddeb2580a" providerId="ADAL" clId="{712BCF42-BE6B-674E-93EC-FFC4BA1D6555}" dt="2025-01-13T13:06:42.051" v="258" actId="26606"/>
          <ac:grpSpMkLst>
            <pc:docMk/>
            <pc:sldMk cId="3279195328" sldId="256"/>
            <ac:grpSpMk id="53" creationId="{AC0B7807-0C83-4963-821A-69B172722E49}"/>
          </ac:grpSpMkLst>
        </pc:grpChg>
        <pc:grpChg chg="add del">
          <ac:chgData name="Manuel Gertrudix Barrio" userId="f0a35af9-5215-4a89-ba64-ae8ddeb2580a" providerId="ADAL" clId="{712BCF42-BE6B-674E-93EC-FFC4BA1D6555}" dt="2025-01-13T13:11:21.887" v="289" actId="26606"/>
          <ac:grpSpMkLst>
            <pc:docMk/>
            <pc:sldMk cId="3279195328" sldId="256"/>
            <ac:grpSpMk id="90" creationId="{D19F7815-3AA2-7679-26F4-A63338C8BD5B}"/>
          </ac:grpSpMkLst>
        </pc:grpChg>
        <pc:picChg chg="add del mod">
          <ac:chgData name="Manuel Gertrudix Barrio" userId="f0a35af9-5215-4a89-ba64-ae8ddeb2580a" providerId="ADAL" clId="{712BCF42-BE6B-674E-93EC-FFC4BA1D6555}" dt="2025-01-13T13:06:55.383" v="264" actId="21"/>
          <ac:picMkLst>
            <pc:docMk/>
            <pc:sldMk cId="3279195328" sldId="256"/>
            <ac:picMk id="4" creationId="{52C86012-C319-A128-A230-A62FEDF75F0C}"/>
          </ac:picMkLst>
        </pc:picChg>
        <pc:picChg chg="add del mod ord">
          <ac:chgData name="Manuel Gertrudix Barrio" userId="f0a35af9-5215-4a89-ba64-ae8ddeb2580a" providerId="ADAL" clId="{712BCF42-BE6B-674E-93EC-FFC4BA1D6555}" dt="2025-01-13T13:06:55.383" v="264" actId="21"/>
          <ac:picMkLst>
            <pc:docMk/>
            <pc:sldMk cId="3279195328" sldId="256"/>
            <ac:picMk id="6" creationId="{EB1F0D12-5F83-4E90-ACD9-CFBF90952E35}"/>
          </ac:picMkLst>
        </pc:picChg>
        <pc:picChg chg="add mod ord">
          <ac:chgData name="Manuel Gertrudix Barrio" userId="f0a35af9-5215-4a89-ba64-ae8ddeb2580a" providerId="ADAL" clId="{712BCF42-BE6B-674E-93EC-FFC4BA1D6555}" dt="2025-01-13T13:06:43.343" v="260"/>
          <ac:picMkLst>
            <pc:docMk/>
            <pc:sldMk cId="3279195328" sldId="256"/>
            <ac:picMk id="17" creationId="{71B19735-FAF4-D724-E6ED-1955C69EBCB4}"/>
          </ac:picMkLst>
        </pc:picChg>
        <pc:picChg chg="add del mod">
          <ac:chgData name="Manuel Gertrudix Barrio" userId="f0a35af9-5215-4a89-ba64-ae8ddeb2580a" providerId="ADAL" clId="{712BCF42-BE6B-674E-93EC-FFC4BA1D6555}" dt="2025-01-13T13:10:52.058" v="271" actId="478"/>
          <ac:picMkLst>
            <pc:docMk/>
            <pc:sldMk cId="3279195328" sldId="256"/>
            <ac:picMk id="27" creationId="{7F14F485-AE4A-C181-FDBB-91D05D67F0D3}"/>
          </ac:picMkLst>
        </pc:picChg>
        <pc:picChg chg="add del mod">
          <ac:chgData name="Manuel Gertrudix Barrio" userId="f0a35af9-5215-4a89-ba64-ae8ddeb2580a" providerId="ADAL" clId="{712BCF42-BE6B-674E-93EC-FFC4BA1D6555}" dt="2025-01-13T13:10:50.713" v="270" actId="478"/>
          <ac:picMkLst>
            <pc:docMk/>
            <pc:sldMk cId="3279195328" sldId="256"/>
            <ac:picMk id="29" creationId="{7224FA3D-F287-11D4-7996-61706FEA9D0F}"/>
          </ac:picMkLst>
        </pc:picChg>
        <pc:picChg chg="add del mod">
          <ac:chgData name="Manuel Gertrudix Barrio" userId="f0a35af9-5215-4a89-ba64-ae8ddeb2580a" providerId="ADAL" clId="{712BCF42-BE6B-674E-93EC-FFC4BA1D6555}" dt="2025-01-13T13:10:43.368" v="268" actId="478"/>
          <ac:picMkLst>
            <pc:docMk/>
            <pc:sldMk cId="3279195328" sldId="256"/>
            <ac:picMk id="51" creationId="{02332EC4-1EE2-4571-330B-855FA072BE3B}"/>
          </ac:picMkLst>
        </pc:picChg>
        <pc:picChg chg="add mod ord">
          <ac:chgData name="Manuel Gertrudix Barrio" userId="f0a35af9-5215-4a89-ba64-ae8ddeb2580a" providerId="ADAL" clId="{712BCF42-BE6B-674E-93EC-FFC4BA1D6555}" dt="2025-01-13T13:11:21.893" v="290" actId="26606"/>
          <ac:picMkLst>
            <pc:docMk/>
            <pc:sldMk cId="3279195328" sldId="256"/>
            <ac:picMk id="58" creationId="{C8CA8036-E01A-B118-D1D0-C667BE5E3B3F}"/>
          </ac:picMkLst>
        </pc:picChg>
        <pc:cxnChg chg="add del">
          <ac:chgData name="Manuel Gertrudix Barrio" userId="f0a35af9-5215-4a89-ba64-ae8ddeb2580a" providerId="ADAL" clId="{712BCF42-BE6B-674E-93EC-FFC4BA1D6555}" dt="2025-01-13T13:06:20.990" v="246" actId="26606"/>
          <ac:cxnSpMkLst>
            <pc:docMk/>
            <pc:sldMk cId="3279195328" sldId="256"/>
            <ac:cxnSpMk id="26" creationId="{C41BAEC7-F7B0-4224-8B18-8F74B7D87F0B}"/>
          </ac:cxnSpMkLst>
        </pc:cxnChg>
        <pc:cxnChg chg="add del">
          <ac:chgData name="Manuel Gertrudix Barrio" userId="f0a35af9-5215-4a89-ba64-ae8ddeb2580a" providerId="ADAL" clId="{712BCF42-BE6B-674E-93EC-FFC4BA1D6555}" dt="2025-01-13T13:11:19.788" v="287" actId="26606"/>
          <ac:cxnSpMkLst>
            <pc:docMk/>
            <pc:sldMk cId="3279195328" sldId="256"/>
            <ac:cxnSpMk id="88" creationId="{7667AA61-5C27-F30F-D229-06CBE5709F33}"/>
          </ac:cxnSpMkLst>
        </pc:cxnChg>
      </pc:sldChg>
      <pc:sldChg chg="addSp delSp modSp mod setBg">
        <pc:chgData name="Manuel Gertrudix Barrio" userId="f0a35af9-5215-4a89-ba64-ae8ddeb2580a" providerId="ADAL" clId="{712BCF42-BE6B-674E-93EC-FFC4BA1D6555}" dt="2025-01-13T16:44:05.009" v="677" actId="5793"/>
        <pc:sldMkLst>
          <pc:docMk/>
          <pc:sldMk cId="3451705939" sldId="257"/>
        </pc:sldMkLst>
        <pc:spChg chg="mod">
          <ac:chgData name="Manuel Gertrudix Barrio" userId="f0a35af9-5215-4a89-ba64-ae8ddeb2580a" providerId="ADAL" clId="{712BCF42-BE6B-674E-93EC-FFC4BA1D6555}" dt="2025-01-13T16:43:56.086" v="676" actId="26606"/>
          <ac:spMkLst>
            <pc:docMk/>
            <pc:sldMk cId="3451705939" sldId="257"/>
            <ac:spMk id="6" creationId="{44C798A4-3D9E-4F7E-AB46-92EFEED566C0}"/>
          </ac:spMkLst>
        </pc:spChg>
        <pc:spChg chg="mod ord">
          <ac:chgData name="Manuel Gertrudix Barrio" userId="f0a35af9-5215-4a89-ba64-ae8ddeb2580a" providerId="ADAL" clId="{712BCF42-BE6B-674E-93EC-FFC4BA1D6555}" dt="2025-01-13T16:44:05.009" v="677" actId="5793"/>
          <ac:spMkLst>
            <pc:docMk/>
            <pc:sldMk cId="3451705939" sldId="257"/>
            <ac:spMk id="7" creationId="{11CE79AE-5626-40B4-A866-4B9E8D8C3931}"/>
          </ac:spMkLst>
        </pc:spChg>
        <pc:spChg chg="add del">
          <ac:chgData name="Manuel Gertrudix Barrio" userId="f0a35af9-5215-4a89-ba64-ae8ddeb2580a" providerId="ADAL" clId="{712BCF42-BE6B-674E-93EC-FFC4BA1D6555}" dt="2025-01-13T16:43:50.626" v="671" actId="26606"/>
          <ac:spMkLst>
            <pc:docMk/>
            <pc:sldMk cId="3451705939" sldId="257"/>
            <ac:spMk id="13" creationId="{B6FACB3C-9069-4791-BC5C-0DB7CD19B853}"/>
          </ac:spMkLst>
        </pc:spChg>
        <pc:spChg chg="add del">
          <ac:chgData name="Manuel Gertrudix Barrio" userId="f0a35af9-5215-4a89-ba64-ae8ddeb2580a" providerId="ADAL" clId="{712BCF42-BE6B-674E-93EC-FFC4BA1D6555}" dt="2025-01-13T16:43:50.626" v="671" actId="26606"/>
          <ac:spMkLst>
            <pc:docMk/>
            <pc:sldMk cId="3451705939" sldId="257"/>
            <ac:spMk id="15" creationId="{71F2038E-D777-4B76-81DD-DD13EE91B9DD}"/>
          </ac:spMkLst>
        </pc:spChg>
        <pc:spChg chg="add">
          <ac:chgData name="Manuel Gertrudix Barrio" userId="f0a35af9-5215-4a89-ba64-ae8ddeb2580a" providerId="ADAL" clId="{712BCF42-BE6B-674E-93EC-FFC4BA1D6555}" dt="2025-01-13T16:43:56.086" v="676" actId="26606"/>
          <ac:spMkLst>
            <pc:docMk/>
            <pc:sldMk cId="3451705939" sldId="257"/>
            <ac:spMk id="19" creationId="{3873B707-463F-40B0-8227-E8CC6C67EB25}"/>
          </ac:spMkLst>
        </pc:spChg>
        <pc:spChg chg="add">
          <ac:chgData name="Manuel Gertrudix Barrio" userId="f0a35af9-5215-4a89-ba64-ae8ddeb2580a" providerId="ADAL" clId="{712BCF42-BE6B-674E-93EC-FFC4BA1D6555}" dt="2025-01-13T16:43:56.086" v="676" actId="26606"/>
          <ac:spMkLst>
            <pc:docMk/>
            <pc:sldMk cId="3451705939" sldId="257"/>
            <ac:spMk id="21" creationId="{C13237C8-E62C-4F0D-A318-BD6FB6C2D138}"/>
          </ac:spMkLst>
        </pc:spChg>
        <pc:spChg chg="add del">
          <ac:chgData name="Manuel Gertrudix Barrio" userId="f0a35af9-5215-4a89-ba64-ae8ddeb2580a" providerId="ADAL" clId="{712BCF42-BE6B-674E-93EC-FFC4BA1D6555}" dt="2025-01-13T16:43:53.301" v="673" actId="26606"/>
          <ac:spMkLst>
            <pc:docMk/>
            <pc:sldMk cId="3451705939" sldId="257"/>
            <ac:spMk id="23" creationId="{23E547B5-89CF-4EC0-96DE-25771AED0799}"/>
          </ac:spMkLst>
        </pc:spChg>
        <pc:spChg chg="add del">
          <ac:chgData name="Manuel Gertrudix Barrio" userId="f0a35af9-5215-4a89-ba64-ae8ddeb2580a" providerId="ADAL" clId="{712BCF42-BE6B-674E-93EC-FFC4BA1D6555}" dt="2025-01-13T16:43:53.301" v="673" actId="26606"/>
          <ac:spMkLst>
            <pc:docMk/>
            <pc:sldMk cId="3451705939" sldId="257"/>
            <ac:spMk id="24" creationId="{3F0B8CEB-8279-4E5E-A0CE-1FC9F71736F2}"/>
          </ac:spMkLst>
        </pc:spChg>
        <pc:spChg chg="add del">
          <ac:chgData name="Manuel Gertrudix Barrio" userId="f0a35af9-5215-4a89-ba64-ae8ddeb2580a" providerId="ADAL" clId="{712BCF42-BE6B-674E-93EC-FFC4BA1D6555}" dt="2025-01-13T16:43:56.077" v="675" actId="26606"/>
          <ac:spMkLst>
            <pc:docMk/>
            <pc:sldMk cId="3451705939" sldId="257"/>
            <ac:spMk id="26" creationId="{F94AA2BD-2E3F-4B1D-8127-5744B8115311}"/>
          </ac:spMkLst>
        </pc:spChg>
        <pc:spChg chg="add del">
          <ac:chgData name="Manuel Gertrudix Barrio" userId="f0a35af9-5215-4a89-ba64-ae8ddeb2580a" providerId="ADAL" clId="{712BCF42-BE6B-674E-93EC-FFC4BA1D6555}" dt="2025-01-13T16:43:56.077" v="675" actId="26606"/>
          <ac:spMkLst>
            <pc:docMk/>
            <pc:sldMk cId="3451705939" sldId="257"/>
            <ac:spMk id="27" creationId="{4BD02261-2DC8-4AA8-9E16-7751AE892445}"/>
          </ac:spMkLst>
        </pc:spChg>
        <pc:spChg chg="add del">
          <ac:chgData name="Manuel Gertrudix Barrio" userId="f0a35af9-5215-4a89-ba64-ae8ddeb2580a" providerId="ADAL" clId="{712BCF42-BE6B-674E-93EC-FFC4BA1D6555}" dt="2025-01-13T16:43:56.077" v="675" actId="26606"/>
          <ac:spMkLst>
            <pc:docMk/>
            <pc:sldMk cId="3451705939" sldId="257"/>
            <ac:spMk id="28" creationId="{3D752CF2-2291-40B5-B462-C17B174C10BC}"/>
          </ac:spMkLst>
        </pc:spChg>
        <pc:spChg chg="add">
          <ac:chgData name="Manuel Gertrudix Barrio" userId="f0a35af9-5215-4a89-ba64-ae8ddeb2580a" providerId="ADAL" clId="{712BCF42-BE6B-674E-93EC-FFC4BA1D6555}" dt="2025-01-13T16:43:56.086" v="676" actId="26606"/>
          <ac:spMkLst>
            <pc:docMk/>
            <pc:sldMk cId="3451705939" sldId="257"/>
            <ac:spMk id="30" creationId="{201CC55D-ED54-4C5C-95E6-10947BD1103B}"/>
          </ac:spMkLst>
        </pc:spChg>
        <pc:spChg chg="add">
          <ac:chgData name="Manuel Gertrudix Barrio" userId="f0a35af9-5215-4a89-ba64-ae8ddeb2580a" providerId="ADAL" clId="{712BCF42-BE6B-674E-93EC-FFC4BA1D6555}" dt="2025-01-13T16:43:56.086" v="676" actId="26606"/>
          <ac:spMkLst>
            <pc:docMk/>
            <pc:sldMk cId="3451705939" sldId="257"/>
            <ac:spMk id="33" creationId="{19C9EAEA-39D0-4B0E-A0EB-51E7B26740B1}"/>
          </ac:spMkLst>
        </pc:spChg>
        <pc:grpChg chg="del">
          <ac:chgData name="Manuel Gertrudix Barrio" userId="f0a35af9-5215-4a89-ba64-ae8ddeb2580a" providerId="ADAL" clId="{712BCF42-BE6B-674E-93EC-FFC4BA1D6555}" dt="2025-01-13T16:43:41.864" v="668" actId="478"/>
          <ac:grpSpMkLst>
            <pc:docMk/>
            <pc:sldMk cId="3451705939" sldId="257"/>
            <ac:grpSpMk id="2" creationId="{2308EACA-FADF-4E39-B109-9C7515C98B22}"/>
          </ac:grpSpMkLst>
        </pc:grpChg>
        <pc:grpChg chg="add del">
          <ac:chgData name="Manuel Gertrudix Barrio" userId="f0a35af9-5215-4a89-ba64-ae8ddeb2580a" providerId="ADAL" clId="{712BCF42-BE6B-674E-93EC-FFC4BA1D6555}" dt="2025-01-13T16:43:50.626" v="671" actId="26606"/>
          <ac:grpSpMkLst>
            <pc:docMk/>
            <pc:sldMk cId="3451705939" sldId="257"/>
            <ac:grpSpMk id="17" creationId="{DD354807-230F-4402-B1B9-F733A8F1F190}"/>
          </ac:grpSpMkLst>
        </pc:grpChg>
        <pc:grpChg chg="add">
          <ac:chgData name="Manuel Gertrudix Barrio" userId="f0a35af9-5215-4a89-ba64-ae8ddeb2580a" providerId="ADAL" clId="{712BCF42-BE6B-674E-93EC-FFC4BA1D6555}" dt="2025-01-13T16:43:56.086" v="676" actId="26606"/>
          <ac:grpSpMkLst>
            <pc:docMk/>
            <pc:sldMk cId="3451705939" sldId="257"/>
            <ac:grpSpMk id="31" creationId="{1DE889C7-FAD6-4397-98E2-05D503484459}"/>
          </ac:grpSpMkLst>
        </pc:grpChg>
        <pc:picChg chg="add mod">
          <ac:chgData name="Manuel Gertrudix Barrio" userId="f0a35af9-5215-4a89-ba64-ae8ddeb2580a" providerId="ADAL" clId="{712BCF42-BE6B-674E-93EC-FFC4BA1D6555}" dt="2025-01-13T16:43:56.086" v="676" actId="26606"/>
          <ac:picMkLst>
            <pc:docMk/>
            <pc:sldMk cId="3451705939" sldId="257"/>
            <ac:picMk id="8" creationId="{885C0161-4290-6565-F9DD-AA4959EADBD8}"/>
          </ac:picMkLst>
        </pc:picChg>
      </pc:sldChg>
      <pc:sldChg chg="addSp delSp modSp mod">
        <pc:chgData name="Manuel Gertrudix Barrio" userId="f0a35af9-5215-4a89-ba64-ae8ddeb2580a" providerId="ADAL" clId="{712BCF42-BE6B-674E-93EC-FFC4BA1D6555}" dt="2025-01-13T22:21:32.631" v="1359" actId="20577"/>
        <pc:sldMkLst>
          <pc:docMk/>
          <pc:sldMk cId="1817384601" sldId="259"/>
        </pc:sldMkLst>
        <pc:spChg chg="mod">
          <ac:chgData name="Manuel Gertrudix Barrio" userId="f0a35af9-5215-4a89-ba64-ae8ddeb2580a" providerId="ADAL" clId="{712BCF42-BE6B-674E-93EC-FFC4BA1D6555}" dt="2025-01-13T22:21:32.631" v="1359" actId="20577"/>
          <ac:spMkLst>
            <pc:docMk/>
            <pc:sldMk cId="1817384601" sldId="259"/>
            <ac:spMk id="2" creationId="{00000000-0000-0000-0000-000000000000}"/>
          </ac:spMkLst>
        </pc:spChg>
        <pc:spChg chg="add del mod">
          <ac:chgData name="Manuel Gertrudix Barrio" userId="f0a35af9-5215-4a89-ba64-ae8ddeb2580a" providerId="ADAL" clId="{712BCF42-BE6B-674E-93EC-FFC4BA1D6555}" dt="2025-01-13T14:45:49.574" v="363"/>
          <ac:spMkLst>
            <pc:docMk/>
            <pc:sldMk cId="1817384601" sldId="259"/>
            <ac:spMk id="3" creationId="{81D03D4B-839B-5599-4465-162029D71FF1}"/>
          </ac:spMkLst>
        </pc:spChg>
      </pc:sldChg>
      <pc:sldChg chg="modSp del mod">
        <pc:chgData name="Manuel Gertrudix Barrio" userId="f0a35af9-5215-4a89-ba64-ae8ddeb2580a" providerId="ADAL" clId="{712BCF42-BE6B-674E-93EC-FFC4BA1D6555}" dt="2025-01-13T22:51:31.998" v="1373" actId="2696"/>
        <pc:sldMkLst>
          <pc:docMk/>
          <pc:sldMk cId="3557860912" sldId="260"/>
        </pc:sldMkLst>
        <pc:spChg chg="mod">
          <ac:chgData name="Manuel Gertrudix Barrio" userId="f0a35af9-5215-4a89-ba64-ae8ddeb2580a" providerId="ADAL" clId="{712BCF42-BE6B-674E-93EC-FFC4BA1D6555}" dt="2025-01-13T22:51:17.986" v="1372" actId="20577"/>
          <ac:spMkLst>
            <pc:docMk/>
            <pc:sldMk cId="3557860912" sldId="260"/>
            <ac:spMk id="4" creationId="{00000000-0000-0000-0000-000000000000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1:50.645" v="1398"/>
        <pc:sldMkLst>
          <pc:docMk/>
          <pc:sldMk cId="2040022173" sldId="261"/>
        </pc:sldMkLst>
        <pc:spChg chg="mod">
          <ac:chgData name="Manuel Gertrudix Barrio" userId="f0a35af9-5215-4a89-ba64-ae8ddeb2580a" providerId="ADAL" clId="{712BCF42-BE6B-674E-93EC-FFC4BA1D6555}" dt="2025-01-13T22:51:37.959" v="1384" actId="20577"/>
          <ac:spMkLst>
            <pc:docMk/>
            <pc:sldMk cId="2040022173" sldId="261"/>
            <ac:spMk id="7" creationId="{4C6A0F6A-17AF-460F-B57D-F1F579F43816}"/>
          </ac:spMkLst>
        </pc:spChg>
        <pc:spChg chg="mod">
          <ac:chgData name="Manuel Gertrudix Barrio" userId="f0a35af9-5215-4a89-ba64-ae8ddeb2580a" providerId="ADAL" clId="{712BCF42-BE6B-674E-93EC-FFC4BA1D6555}" dt="2025-01-13T22:51:43.691" v="1395" actId="20577"/>
          <ac:spMkLst>
            <pc:docMk/>
            <pc:sldMk cId="2040022173" sldId="261"/>
            <ac:spMk id="19" creationId="{044516CA-63F3-4D65-A9F0-176689D741D9}"/>
          </ac:spMkLst>
        </pc:spChg>
        <pc:spChg chg="mod">
          <ac:chgData name="Manuel Gertrudix Barrio" userId="f0a35af9-5215-4a89-ba64-ae8ddeb2580a" providerId="ADAL" clId="{712BCF42-BE6B-674E-93EC-FFC4BA1D6555}" dt="2025-01-13T22:51:50.645" v="1398"/>
          <ac:spMkLst>
            <pc:docMk/>
            <pc:sldMk cId="2040022173" sldId="261"/>
            <ac:spMk id="20" creationId="{E1C4A27E-8A85-438A-8DE8-D0D3FF18BE00}"/>
          </ac:spMkLst>
        </pc:spChg>
      </pc:sldChg>
      <pc:sldChg chg="delSp modSp mod">
        <pc:chgData name="Manuel Gertrudix Barrio" userId="f0a35af9-5215-4a89-ba64-ae8ddeb2580a" providerId="ADAL" clId="{712BCF42-BE6B-674E-93EC-FFC4BA1D6555}" dt="2025-01-13T22:52:55.767" v="1423" actId="1076"/>
        <pc:sldMkLst>
          <pc:docMk/>
          <pc:sldMk cId="3528493129" sldId="262"/>
        </pc:sldMkLst>
        <pc:spChg chg="mod">
          <ac:chgData name="Manuel Gertrudix Barrio" userId="f0a35af9-5215-4a89-ba64-ae8ddeb2580a" providerId="ADAL" clId="{712BCF42-BE6B-674E-93EC-FFC4BA1D6555}" dt="2025-01-13T22:52:55.767" v="1423" actId="1076"/>
          <ac:spMkLst>
            <pc:docMk/>
            <pc:sldMk cId="3528493129" sldId="262"/>
            <ac:spMk id="6" creationId="{4BE8DAB0-351F-44B3-9121-1F8A943464CA}"/>
          </ac:spMkLst>
        </pc:spChg>
        <pc:spChg chg="del">
          <ac:chgData name="Manuel Gertrudix Barrio" userId="f0a35af9-5215-4a89-ba64-ae8ddeb2580a" providerId="ADAL" clId="{712BCF42-BE6B-674E-93EC-FFC4BA1D6555}" dt="2025-01-13T22:52:30.396" v="1399" actId="478"/>
          <ac:spMkLst>
            <pc:docMk/>
            <pc:sldMk cId="3528493129" sldId="262"/>
            <ac:spMk id="7" creationId="{72BA14F6-E25F-45F5-B9CF-FE951F752F02}"/>
          </ac:spMkLst>
        </pc:spChg>
        <pc:spChg chg="mod">
          <ac:chgData name="Manuel Gertrudix Barrio" userId="f0a35af9-5215-4a89-ba64-ae8ddeb2580a" providerId="ADAL" clId="{712BCF42-BE6B-674E-93EC-FFC4BA1D6555}" dt="2025-01-13T22:52:53.964" v="1421" actId="20577"/>
          <ac:spMkLst>
            <pc:docMk/>
            <pc:sldMk cId="3528493129" sldId="262"/>
            <ac:spMk id="14" creationId="{66B44618-3B19-42EB-BCE6-2D0E0B3E8349}"/>
          </ac:spMkLst>
        </pc:spChg>
        <pc:spChg chg="mod">
          <ac:chgData name="Manuel Gertrudix Barrio" userId="f0a35af9-5215-4a89-ba64-ae8ddeb2580a" providerId="ADAL" clId="{712BCF42-BE6B-674E-93EC-FFC4BA1D6555}" dt="2025-01-13T22:52:54.867" v="1422" actId="1076"/>
          <ac:spMkLst>
            <pc:docMk/>
            <pc:sldMk cId="3528493129" sldId="262"/>
            <ac:spMk id="23" creationId="{D669F497-98F1-4148-8AB0-7BCC7E08BE82}"/>
          </ac:spMkLst>
        </pc:spChg>
        <pc:grpChg chg="del">
          <ac:chgData name="Manuel Gertrudix Barrio" userId="f0a35af9-5215-4a89-ba64-ae8ddeb2580a" providerId="ADAL" clId="{712BCF42-BE6B-674E-93EC-FFC4BA1D6555}" dt="2025-01-13T22:52:30.396" v="1399" actId="478"/>
          <ac:grpSpMkLst>
            <pc:docMk/>
            <pc:sldMk cId="3528493129" sldId="262"/>
            <ac:grpSpMk id="8" creationId="{D871720E-E7CF-49E0-9F28-87E4EAC405E6}"/>
          </ac:grpSpMkLst>
        </pc:grpChg>
      </pc:sldChg>
      <pc:sldChg chg="modSp mod">
        <pc:chgData name="Manuel Gertrudix Barrio" userId="f0a35af9-5215-4a89-ba64-ae8ddeb2580a" providerId="ADAL" clId="{712BCF42-BE6B-674E-93EC-FFC4BA1D6555}" dt="2025-01-13T22:52:44.428" v="1404" actId="20577"/>
        <pc:sldMkLst>
          <pc:docMk/>
          <pc:sldMk cId="911388173" sldId="263"/>
        </pc:sldMkLst>
        <pc:spChg chg="mod">
          <ac:chgData name="Manuel Gertrudix Barrio" userId="f0a35af9-5215-4a89-ba64-ae8ddeb2580a" providerId="ADAL" clId="{712BCF42-BE6B-674E-93EC-FFC4BA1D6555}" dt="2025-01-13T22:52:44.428" v="1404" actId="20577"/>
          <ac:spMkLst>
            <pc:docMk/>
            <pc:sldMk cId="911388173" sldId="263"/>
            <ac:spMk id="12" creationId="{B8C5F2D9-8177-4B07-81F7-6EED99EF9597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3:08.976" v="1441"/>
        <pc:sldMkLst>
          <pc:docMk/>
          <pc:sldMk cId="1288364042" sldId="264"/>
        </pc:sldMkLst>
        <pc:spChg chg="mod">
          <ac:chgData name="Manuel Gertrudix Barrio" userId="f0a35af9-5215-4a89-ba64-ae8ddeb2580a" providerId="ADAL" clId="{712BCF42-BE6B-674E-93EC-FFC4BA1D6555}" dt="2025-01-13T22:53:00.771" v="1428" actId="20577"/>
          <ac:spMkLst>
            <pc:docMk/>
            <pc:sldMk cId="1288364042" sldId="264"/>
            <ac:spMk id="7" creationId="{95162BCA-CC53-467E-AF7E-8A3C3E54537C}"/>
          </ac:spMkLst>
        </pc:spChg>
        <pc:spChg chg="mod">
          <ac:chgData name="Manuel Gertrudix Barrio" userId="f0a35af9-5215-4a89-ba64-ae8ddeb2580a" providerId="ADAL" clId="{712BCF42-BE6B-674E-93EC-FFC4BA1D6555}" dt="2025-01-13T22:53:05.875" v="1439" actId="20577"/>
          <ac:spMkLst>
            <pc:docMk/>
            <pc:sldMk cId="1288364042" sldId="264"/>
            <ac:spMk id="11" creationId="{F8BCF14F-CA77-42AE-9751-1714CB330280}"/>
          </ac:spMkLst>
        </pc:spChg>
        <pc:spChg chg="mod">
          <ac:chgData name="Manuel Gertrudix Barrio" userId="f0a35af9-5215-4a89-ba64-ae8ddeb2580a" providerId="ADAL" clId="{712BCF42-BE6B-674E-93EC-FFC4BA1D6555}" dt="2025-01-13T22:53:07.936" v="1440"/>
          <ac:spMkLst>
            <pc:docMk/>
            <pc:sldMk cId="1288364042" sldId="264"/>
            <ac:spMk id="17" creationId="{5704CBDF-3538-4284-9872-4275D63D58FD}"/>
          </ac:spMkLst>
        </pc:spChg>
        <pc:spChg chg="mod">
          <ac:chgData name="Manuel Gertrudix Barrio" userId="f0a35af9-5215-4a89-ba64-ae8ddeb2580a" providerId="ADAL" clId="{712BCF42-BE6B-674E-93EC-FFC4BA1D6555}" dt="2025-01-13T22:53:08.976" v="1441"/>
          <ac:spMkLst>
            <pc:docMk/>
            <pc:sldMk cId="1288364042" sldId="264"/>
            <ac:spMk id="20" creationId="{CA94EE50-2982-4EFE-9B1E-3EADFE9281FA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3:12.248" v="1442"/>
        <pc:sldMkLst>
          <pc:docMk/>
          <pc:sldMk cId="3604518171" sldId="265"/>
        </pc:sldMkLst>
        <pc:spChg chg="mod">
          <ac:chgData name="Manuel Gertrudix Barrio" userId="f0a35af9-5215-4a89-ba64-ae8ddeb2580a" providerId="ADAL" clId="{712BCF42-BE6B-674E-93EC-FFC4BA1D6555}" dt="2025-01-13T22:53:12.248" v="1442"/>
          <ac:spMkLst>
            <pc:docMk/>
            <pc:sldMk cId="3604518171" sldId="265"/>
            <ac:spMk id="120" creationId="{77B17B42-0B34-41DC-9946-4CE46D7F5BB7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3:41.076" v="1455"/>
        <pc:sldMkLst>
          <pc:docMk/>
          <pc:sldMk cId="2413664032" sldId="266"/>
        </pc:sldMkLst>
        <pc:spChg chg="mod">
          <ac:chgData name="Manuel Gertrudix Barrio" userId="f0a35af9-5215-4a89-ba64-ae8ddeb2580a" providerId="ADAL" clId="{712BCF42-BE6B-674E-93EC-FFC4BA1D6555}" dt="2025-01-13T22:53:17.359" v="1443"/>
          <ac:spMkLst>
            <pc:docMk/>
            <pc:sldMk cId="2413664032" sldId="266"/>
            <ac:spMk id="7" creationId="{6DD0339F-A313-427C-955C-97C5C272765F}"/>
          </ac:spMkLst>
        </pc:spChg>
        <pc:spChg chg="mod">
          <ac:chgData name="Manuel Gertrudix Barrio" userId="f0a35af9-5215-4a89-ba64-ae8ddeb2580a" providerId="ADAL" clId="{712BCF42-BE6B-674E-93EC-FFC4BA1D6555}" dt="2025-01-13T22:53:29.612" v="1449" actId="1076"/>
          <ac:spMkLst>
            <pc:docMk/>
            <pc:sldMk cId="2413664032" sldId="266"/>
            <ac:spMk id="15" creationId="{6335BD95-E7F7-4F17-8721-8E0F6BB9D9F0}"/>
          </ac:spMkLst>
        </pc:spChg>
        <pc:spChg chg="mod">
          <ac:chgData name="Manuel Gertrudix Barrio" userId="f0a35af9-5215-4a89-ba64-ae8ddeb2580a" providerId="ADAL" clId="{712BCF42-BE6B-674E-93EC-FFC4BA1D6555}" dt="2025-01-13T22:53:26.767" v="1448" actId="20577"/>
          <ac:spMkLst>
            <pc:docMk/>
            <pc:sldMk cId="2413664032" sldId="266"/>
            <ac:spMk id="18" creationId="{0A9C3DA2-04D3-45CC-AE5F-F907952AB1B1}"/>
          </ac:spMkLst>
        </pc:spChg>
        <pc:spChg chg="mod">
          <ac:chgData name="Manuel Gertrudix Barrio" userId="f0a35af9-5215-4a89-ba64-ae8ddeb2580a" providerId="ADAL" clId="{712BCF42-BE6B-674E-93EC-FFC4BA1D6555}" dt="2025-01-13T22:53:38.795" v="1454" actId="20577"/>
          <ac:spMkLst>
            <pc:docMk/>
            <pc:sldMk cId="2413664032" sldId="266"/>
            <ac:spMk id="21" creationId="{0B0D5D8E-A240-4930-AF6C-0AC755E57407}"/>
          </ac:spMkLst>
        </pc:spChg>
        <pc:spChg chg="mod">
          <ac:chgData name="Manuel Gertrudix Barrio" userId="f0a35af9-5215-4a89-ba64-ae8ddeb2580a" providerId="ADAL" clId="{712BCF42-BE6B-674E-93EC-FFC4BA1D6555}" dt="2025-01-13T22:53:35.974" v="1452" actId="1076"/>
          <ac:spMkLst>
            <pc:docMk/>
            <pc:sldMk cId="2413664032" sldId="266"/>
            <ac:spMk id="25" creationId="{461C0718-8065-4D3B-9C6A-012C95EB9991}"/>
          </ac:spMkLst>
        </pc:spChg>
        <pc:spChg chg="mod">
          <ac:chgData name="Manuel Gertrudix Barrio" userId="f0a35af9-5215-4a89-ba64-ae8ddeb2580a" providerId="ADAL" clId="{712BCF42-BE6B-674E-93EC-FFC4BA1D6555}" dt="2025-01-13T22:53:18.483" v="1444"/>
          <ac:spMkLst>
            <pc:docMk/>
            <pc:sldMk cId="2413664032" sldId="266"/>
            <ac:spMk id="27" creationId="{3448D269-CFD9-40DD-9EF0-16820FEC1F2E}"/>
          </ac:spMkLst>
        </pc:spChg>
        <pc:spChg chg="mod">
          <ac:chgData name="Manuel Gertrudix Barrio" userId="f0a35af9-5215-4a89-ba64-ae8ddeb2580a" providerId="ADAL" clId="{712BCF42-BE6B-674E-93EC-FFC4BA1D6555}" dt="2025-01-13T22:53:41.076" v="1455"/>
          <ac:spMkLst>
            <pc:docMk/>
            <pc:sldMk cId="2413664032" sldId="266"/>
            <ac:spMk id="29" creationId="{9A449DED-1BC0-4B53-8F67-E704285B790D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3:59.716" v="1469" actId="20577"/>
        <pc:sldMkLst>
          <pc:docMk/>
          <pc:sldMk cId="172172925" sldId="267"/>
        </pc:sldMkLst>
        <pc:spChg chg="mod">
          <ac:chgData name="Manuel Gertrudix Barrio" userId="f0a35af9-5215-4a89-ba64-ae8ddeb2580a" providerId="ADAL" clId="{712BCF42-BE6B-674E-93EC-FFC4BA1D6555}" dt="2025-01-13T22:53:47.666" v="1459" actId="20577"/>
          <ac:spMkLst>
            <pc:docMk/>
            <pc:sldMk cId="172172925" sldId="267"/>
            <ac:spMk id="23" creationId="{2E8636B1-7634-44C8-A37A-E20AD43A8EF4}"/>
          </ac:spMkLst>
        </pc:spChg>
        <pc:spChg chg="mod">
          <ac:chgData name="Manuel Gertrudix Barrio" userId="f0a35af9-5215-4a89-ba64-ae8ddeb2580a" providerId="ADAL" clId="{712BCF42-BE6B-674E-93EC-FFC4BA1D6555}" dt="2025-01-13T22:53:50.278" v="1461" actId="20577"/>
          <ac:spMkLst>
            <pc:docMk/>
            <pc:sldMk cId="172172925" sldId="267"/>
            <ac:spMk id="25" creationId="{9994037E-1ADB-43ED-99D3-C0A200C31614}"/>
          </ac:spMkLst>
        </pc:spChg>
        <pc:spChg chg="mod">
          <ac:chgData name="Manuel Gertrudix Barrio" userId="f0a35af9-5215-4a89-ba64-ae8ddeb2580a" providerId="ADAL" clId="{712BCF42-BE6B-674E-93EC-FFC4BA1D6555}" dt="2025-01-13T22:53:52.865" v="1463" actId="20577"/>
          <ac:spMkLst>
            <pc:docMk/>
            <pc:sldMk cId="172172925" sldId="267"/>
            <ac:spMk id="26" creationId="{F330FDB0-AE36-4922-BCE4-8AAFB11369C3}"/>
          </ac:spMkLst>
        </pc:spChg>
        <pc:spChg chg="mod">
          <ac:chgData name="Manuel Gertrudix Barrio" userId="f0a35af9-5215-4a89-ba64-ae8ddeb2580a" providerId="ADAL" clId="{712BCF42-BE6B-674E-93EC-FFC4BA1D6555}" dt="2025-01-13T22:53:56.275" v="1465" actId="20577"/>
          <ac:spMkLst>
            <pc:docMk/>
            <pc:sldMk cId="172172925" sldId="267"/>
            <ac:spMk id="27" creationId="{6F57568F-392D-4AE7-AA35-3F07A1A46C07}"/>
          </ac:spMkLst>
        </pc:spChg>
        <pc:spChg chg="mod">
          <ac:chgData name="Manuel Gertrudix Barrio" userId="f0a35af9-5215-4a89-ba64-ae8ddeb2580a" providerId="ADAL" clId="{712BCF42-BE6B-674E-93EC-FFC4BA1D6555}" dt="2025-01-13T22:53:59.716" v="1469" actId="20577"/>
          <ac:spMkLst>
            <pc:docMk/>
            <pc:sldMk cId="172172925" sldId="267"/>
            <ac:spMk id="28" creationId="{807A4DDD-4152-4AA9-8288-21B723F6B8A2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5:00.417" v="1491" actId="1076"/>
        <pc:sldMkLst>
          <pc:docMk/>
          <pc:sldMk cId="1209076573" sldId="268"/>
        </pc:sldMkLst>
        <pc:spChg chg="mod">
          <ac:chgData name="Manuel Gertrudix Barrio" userId="f0a35af9-5215-4a89-ba64-ae8ddeb2580a" providerId="ADAL" clId="{712BCF42-BE6B-674E-93EC-FFC4BA1D6555}" dt="2025-01-13T22:55:00.417" v="1491" actId="1076"/>
          <ac:spMkLst>
            <pc:docMk/>
            <pc:sldMk cId="1209076573" sldId="268"/>
            <ac:spMk id="5" creationId="{5018A65D-9C44-4607-989C-54CE6AFD8451}"/>
          </ac:spMkLst>
        </pc:spChg>
        <pc:spChg chg="mod">
          <ac:chgData name="Manuel Gertrudix Barrio" userId="f0a35af9-5215-4a89-ba64-ae8ddeb2580a" providerId="ADAL" clId="{712BCF42-BE6B-674E-93EC-FFC4BA1D6555}" dt="2025-01-13T22:54:09.462" v="1481" actId="20577"/>
          <ac:spMkLst>
            <pc:docMk/>
            <pc:sldMk cId="1209076573" sldId="268"/>
            <ac:spMk id="6" creationId="{758201FA-435A-4793-A8EF-F0D28E11F851}"/>
          </ac:spMkLst>
        </pc:spChg>
        <pc:spChg chg="mod">
          <ac:chgData name="Manuel Gertrudix Barrio" userId="f0a35af9-5215-4a89-ba64-ae8ddeb2580a" providerId="ADAL" clId="{712BCF42-BE6B-674E-93EC-FFC4BA1D6555}" dt="2025-01-13T22:54:49.667" v="1482"/>
          <ac:spMkLst>
            <pc:docMk/>
            <pc:sldMk cId="1209076573" sldId="268"/>
            <ac:spMk id="7" creationId="{EA21EB16-7DE7-41E2-B8F5-51E9CC1BA663}"/>
          </ac:spMkLst>
        </pc:spChg>
        <pc:spChg chg="mod">
          <ac:chgData name="Manuel Gertrudix Barrio" userId="f0a35af9-5215-4a89-ba64-ae8ddeb2580a" providerId="ADAL" clId="{712BCF42-BE6B-674E-93EC-FFC4BA1D6555}" dt="2025-01-13T22:54:58.121" v="1489" actId="20577"/>
          <ac:spMkLst>
            <pc:docMk/>
            <pc:sldMk cId="1209076573" sldId="268"/>
            <ac:spMk id="13" creationId="{CE10E02F-46F7-451F-84C5-3BB99BDAC1CD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5:40.397" v="1514" actId="14100"/>
        <pc:sldMkLst>
          <pc:docMk/>
          <pc:sldMk cId="3583055326" sldId="271"/>
        </pc:sldMkLst>
        <pc:spChg chg="mod">
          <ac:chgData name="Manuel Gertrudix Barrio" userId="f0a35af9-5215-4a89-ba64-ae8ddeb2580a" providerId="ADAL" clId="{712BCF42-BE6B-674E-93EC-FFC4BA1D6555}" dt="2025-01-13T22:55:20.735" v="1504" actId="20577"/>
          <ac:spMkLst>
            <pc:docMk/>
            <pc:sldMk cId="3583055326" sldId="271"/>
            <ac:spMk id="9" creationId="{00000000-0000-0000-0000-000000000000}"/>
          </ac:spMkLst>
        </pc:spChg>
        <pc:spChg chg="mod">
          <ac:chgData name="Manuel Gertrudix Barrio" userId="f0a35af9-5215-4a89-ba64-ae8ddeb2580a" providerId="ADAL" clId="{712BCF42-BE6B-674E-93EC-FFC4BA1D6555}" dt="2025-01-13T22:55:28.379" v="1508" actId="20577"/>
          <ac:spMkLst>
            <pc:docMk/>
            <pc:sldMk cId="3583055326" sldId="271"/>
            <ac:spMk id="18" creationId="{00000000-0000-0000-0000-000000000000}"/>
          </ac:spMkLst>
        </pc:spChg>
        <pc:spChg chg="mod">
          <ac:chgData name="Manuel Gertrudix Barrio" userId="f0a35af9-5215-4a89-ba64-ae8ddeb2580a" providerId="ADAL" clId="{712BCF42-BE6B-674E-93EC-FFC4BA1D6555}" dt="2025-01-13T22:55:25.209" v="1506" actId="20577"/>
          <ac:spMkLst>
            <pc:docMk/>
            <pc:sldMk cId="3583055326" sldId="271"/>
            <ac:spMk id="22" creationId="{00000000-0000-0000-0000-000000000000}"/>
          </ac:spMkLst>
        </pc:spChg>
        <pc:spChg chg="mod">
          <ac:chgData name="Manuel Gertrudix Barrio" userId="f0a35af9-5215-4a89-ba64-ae8ddeb2580a" providerId="ADAL" clId="{712BCF42-BE6B-674E-93EC-FFC4BA1D6555}" dt="2025-01-13T22:55:40.397" v="1514" actId="14100"/>
          <ac:spMkLst>
            <pc:docMk/>
            <pc:sldMk cId="3583055326" sldId="271"/>
            <ac:spMk id="35" creationId="{00000000-0000-0000-0000-000000000000}"/>
          </ac:spMkLst>
        </pc:spChg>
        <pc:spChg chg="mod">
          <ac:chgData name="Manuel Gertrudix Barrio" userId="f0a35af9-5215-4a89-ba64-ae8ddeb2580a" providerId="ADAL" clId="{712BCF42-BE6B-674E-93EC-FFC4BA1D6555}" dt="2025-01-13T22:55:34.939" v="1511" actId="14100"/>
          <ac:spMkLst>
            <pc:docMk/>
            <pc:sldMk cId="3583055326" sldId="271"/>
            <ac:spMk id="39" creationId="{00000000-0000-0000-0000-000000000000}"/>
          </ac:spMkLst>
        </pc:spChg>
      </pc:sldChg>
      <pc:sldChg chg="del">
        <pc:chgData name="Manuel Gertrudix Barrio" userId="f0a35af9-5215-4a89-ba64-ae8ddeb2580a" providerId="ADAL" clId="{712BCF42-BE6B-674E-93EC-FFC4BA1D6555}" dt="2025-01-13T22:56:25.086" v="1542" actId="2696"/>
        <pc:sldMkLst>
          <pc:docMk/>
          <pc:sldMk cId="3929704772" sldId="274"/>
        </pc:sldMkLst>
      </pc:sldChg>
      <pc:sldChg chg="modSp mod">
        <pc:chgData name="Manuel Gertrudix Barrio" userId="f0a35af9-5215-4a89-ba64-ae8ddeb2580a" providerId="ADAL" clId="{712BCF42-BE6B-674E-93EC-FFC4BA1D6555}" dt="2025-01-13T22:55:09.646" v="1494"/>
        <pc:sldMkLst>
          <pc:docMk/>
          <pc:sldMk cId="3363999840" sldId="275"/>
        </pc:sldMkLst>
        <pc:spChg chg="mod">
          <ac:chgData name="Manuel Gertrudix Barrio" userId="f0a35af9-5215-4a89-ba64-ae8ddeb2580a" providerId="ADAL" clId="{712BCF42-BE6B-674E-93EC-FFC4BA1D6555}" dt="2025-01-13T22:55:04.029" v="1492"/>
          <ac:spMkLst>
            <pc:docMk/>
            <pc:sldMk cId="3363999840" sldId="275"/>
            <ac:spMk id="9" creationId="{00000000-0000-0000-0000-000000000000}"/>
          </ac:spMkLst>
        </pc:spChg>
        <pc:spChg chg="mod">
          <ac:chgData name="Manuel Gertrudix Barrio" userId="f0a35af9-5215-4a89-ba64-ae8ddeb2580a" providerId="ADAL" clId="{712BCF42-BE6B-674E-93EC-FFC4BA1D6555}" dt="2025-01-13T22:55:09.646" v="1494"/>
          <ac:spMkLst>
            <pc:docMk/>
            <pc:sldMk cId="3363999840" sldId="275"/>
            <ac:spMk id="27" creationId="{00000000-0000-0000-0000-000000000000}"/>
          </ac:spMkLst>
        </pc:spChg>
        <pc:spChg chg="mod">
          <ac:chgData name="Manuel Gertrudix Barrio" userId="f0a35af9-5215-4a89-ba64-ae8ddeb2580a" providerId="ADAL" clId="{712BCF42-BE6B-674E-93EC-FFC4BA1D6555}" dt="2025-01-13T22:55:07.190" v="1493"/>
          <ac:spMkLst>
            <pc:docMk/>
            <pc:sldMk cId="3363999840" sldId="275"/>
            <ac:spMk id="28" creationId="{00000000-0000-0000-0000-000000000000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5:52.700" v="1522" actId="20577"/>
        <pc:sldMkLst>
          <pc:docMk/>
          <pc:sldMk cId="1062503782" sldId="276"/>
        </pc:sldMkLst>
        <pc:spChg chg="mod">
          <ac:chgData name="Manuel Gertrudix Barrio" userId="f0a35af9-5215-4a89-ba64-ae8ddeb2580a" providerId="ADAL" clId="{712BCF42-BE6B-674E-93EC-FFC4BA1D6555}" dt="2025-01-13T22:55:47.852" v="1518" actId="20577"/>
          <ac:spMkLst>
            <pc:docMk/>
            <pc:sldMk cId="1062503782" sldId="276"/>
            <ac:spMk id="70" creationId="{AE79E58D-FD2E-492D-8464-0A7F4DB363FE}"/>
          </ac:spMkLst>
        </pc:spChg>
        <pc:spChg chg="mod">
          <ac:chgData name="Manuel Gertrudix Barrio" userId="f0a35af9-5215-4a89-ba64-ae8ddeb2580a" providerId="ADAL" clId="{712BCF42-BE6B-674E-93EC-FFC4BA1D6555}" dt="2025-01-13T22:55:50.313" v="1520" actId="20577"/>
          <ac:spMkLst>
            <pc:docMk/>
            <pc:sldMk cId="1062503782" sldId="276"/>
            <ac:spMk id="74" creationId="{5E54DB53-BF21-41D9-B53D-8461911F54F2}"/>
          </ac:spMkLst>
        </pc:spChg>
        <pc:spChg chg="mod">
          <ac:chgData name="Manuel Gertrudix Barrio" userId="f0a35af9-5215-4a89-ba64-ae8ddeb2580a" providerId="ADAL" clId="{712BCF42-BE6B-674E-93EC-FFC4BA1D6555}" dt="2025-01-13T22:55:52.700" v="1522" actId="20577"/>
          <ac:spMkLst>
            <pc:docMk/>
            <pc:sldMk cId="1062503782" sldId="276"/>
            <ac:spMk id="77" creationId="{FE5F92EF-3EC1-4623-BDE2-794D1415DE45}"/>
          </ac:spMkLst>
        </pc:spChg>
        <pc:spChg chg="mod">
          <ac:chgData name="Manuel Gertrudix Barrio" userId="f0a35af9-5215-4a89-ba64-ae8ddeb2580a" providerId="ADAL" clId="{712BCF42-BE6B-674E-93EC-FFC4BA1D6555}" dt="2025-01-13T22:55:45.113" v="1516" actId="20577"/>
          <ac:spMkLst>
            <pc:docMk/>
            <pc:sldMk cId="1062503782" sldId="276"/>
            <ac:spMk id="78" creationId="{48819232-711A-491F-BA79-F887D1FBE667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6:13.730" v="1539" actId="14100"/>
        <pc:sldMkLst>
          <pc:docMk/>
          <pc:sldMk cId="2368383920" sldId="277"/>
        </pc:sldMkLst>
        <pc:spChg chg="mod">
          <ac:chgData name="Manuel Gertrudix Barrio" userId="f0a35af9-5215-4a89-ba64-ae8ddeb2580a" providerId="ADAL" clId="{712BCF42-BE6B-674E-93EC-FFC4BA1D6555}" dt="2025-01-13T22:56:02.743" v="1532" actId="20577"/>
          <ac:spMkLst>
            <pc:docMk/>
            <pc:sldMk cId="2368383920" sldId="277"/>
            <ac:spMk id="13" creationId="{7C295CAA-58C7-4CE5-A028-6542A3E4C6AD}"/>
          </ac:spMkLst>
        </pc:spChg>
        <pc:spChg chg="mod">
          <ac:chgData name="Manuel Gertrudix Barrio" userId="f0a35af9-5215-4a89-ba64-ae8ddeb2580a" providerId="ADAL" clId="{712BCF42-BE6B-674E-93EC-FFC4BA1D6555}" dt="2025-01-13T22:56:07.871" v="1534" actId="14100"/>
          <ac:spMkLst>
            <pc:docMk/>
            <pc:sldMk cId="2368383920" sldId="277"/>
            <ac:spMk id="19" creationId="{C1F8C69C-E796-4C6C-BD73-5B45643FB893}"/>
          </ac:spMkLst>
        </pc:spChg>
        <pc:spChg chg="mod">
          <ac:chgData name="Manuel Gertrudix Barrio" userId="f0a35af9-5215-4a89-ba64-ae8ddeb2580a" providerId="ADAL" clId="{712BCF42-BE6B-674E-93EC-FFC4BA1D6555}" dt="2025-01-13T22:56:13.730" v="1539" actId="14100"/>
          <ac:spMkLst>
            <pc:docMk/>
            <pc:sldMk cId="2368383920" sldId="277"/>
            <ac:spMk id="23" creationId="{3D79FA67-D9CE-461C-8ADF-3545C249F7B5}"/>
          </ac:spMkLst>
        </pc:spChg>
      </pc:sldChg>
      <pc:sldChg chg="del">
        <pc:chgData name="Manuel Gertrudix Barrio" userId="f0a35af9-5215-4a89-ba64-ae8ddeb2580a" providerId="ADAL" clId="{712BCF42-BE6B-674E-93EC-FFC4BA1D6555}" dt="2025-01-13T22:56:40.274" v="1555" actId="2696"/>
        <pc:sldMkLst>
          <pc:docMk/>
          <pc:sldMk cId="773448410" sldId="278"/>
        </pc:sldMkLst>
      </pc:sldChg>
      <pc:sldChg chg="modSp mod">
        <pc:chgData name="Manuel Gertrudix Barrio" userId="f0a35af9-5215-4a89-ba64-ae8ddeb2580a" providerId="ADAL" clId="{712BCF42-BE6B-674E-93EC-FFC4BA1D6555}" dt="2025-01-13T22:56:21.306" v="1541" actId="20577"/>
        <pc:sldMkLst>
          <pc:docMk/>
          <pc:sldMk cId="3582827683" sldId="279"/>
        </pc:sldMkLst>
        <pc:spChg chg="mod">
          <ac:chgData name="Manuel Gertrudix Barrio" userId="f0a35af9-5215-4a89-ba64-ae8ddeb2580a" providerId="ADAL" clId="{712BCF42-BE6B-674E-93EC-FFC4BA1D6555}" dt="2025-01-13T22:56:21.306" v="1541" actId="20577"/>
          <ac:spMkLst>
            <pc:docMk/>
            <pc:sldMk cId="3582827683" sldId="279"/>
            <ac:spMk id="12" creationId="{00000000-0000-0000-0000-000000000000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6:36.502" v="1554" actId="20577"/>
        <pc:sldMkLst>
          <pc:docMk/>
          <pc:sldMk cId="264202442" sldId="280"/>
        </pc:sldMkLst>
        <pc:spChg chg="mod">
          <ac:chgData name="Manuel Gertrudix Barrio" userId="f0a35af9-5215-4a89-ba64-ae8ddeb2580a" providerId="ADAL" clId="{712BCF42-BE6B-674E-93EC-FFC4BA1D6555}" dt="2025-01-13T22:56:33.534" v="1552" actId="20577"/>
          <ac:spMkLst>
            <pc:docMk/>
            <pc:sldMk cId="264202442" sldId="280"/>
            <ac:spMk id="13" creationId="{00000000-0000-0000-0000-000000000000}"/>
          </ac:spMkLst>
        </pc:spChg>
        <pc:spChg chg="mod">
          <ac:chgData name="Manuel Gertrudix Barrio" userId="f0a35af9-5215-4a89-ba64-ae8ddeb2580a" providerId="ADAL" clId="{712BCF42-BE6B-674E-93EC-FFC4BA1D6555}" dt="2025-01-13T22:56:36.502" v="1554" actId="20577"/>
          <ac:spMkLst>
            <pc:docMk/>
            <pc:sldMk cId="264202442" sldId="280"/>
            <ac:spMk id="15" creationId="{00000000-0000-0000-0000-000000000000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6:50.984" v="1573" actId="20577"/>
        <pc:sldMkLst>
          <pc:docMk/>
          <pc:sldMk cId="382083568" sldId="281"/>
        </pc:sldMkLst>
        <pc:spChg chg="mod">
          <ac:chgData name="Manuel Gertrudix Barrio" userId="f0a35af9-5215-4a89-ba64-ae8ddeb2580a" providerId="ADAL" clId="{712BCF42-BE6B-674E-93EC-FFC4BA1D6555}" dt="2025-01-13T22:56:50.984" v="1573" actId="20577"/>
          <ac:spMkLst>
            <pc:docMk/>
            <pc:sldMk cId="382083568" sldId="281"/>
            <ac:spMk id="6" creationId="{00000000-0000-0000-0000-000000000000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7:07.002" v="1585" actId="20577"/>
        <pc:sldMkLst>
          <pc:docMk/>
          <pc:sldMk cId="1795737828" sldId="282"/>
        </pc:sldMkLst>
        <pc:spChg chg="mod">
          <ac:chgData name="Manuel Gertrudix Barrio" userId="f0a35af9-5215-4a89-ba64-ae8ddeb2580a" providerId="ADAL" clId="{712BCF42-BE6B-674E-93EC-FFC4BA1D6555}" dt="2025-01-13T22:56:55.511" v="1575" actId="20577"/>
          <ac:spMkLst>
            <pc:docMk/>
            <pc:sldMk cId="1795737828" sldId="282"/>
            <ac:spMk id="3" creationId="{1457BACB-2A94-4154-B11D-BF8A32B46612}"/>
          </ac:spMkLst>
        </pc:spChg>
        <pc:spChg chg="mod">
          <ac:chgData name="Manuel Gertrudix Barrio" userId="f0a35af9-5215-4a89-ba64-ae8ddeb2580a" providerId="ADAL" clId="{712BCF42-BE6B-674E-93EC-FFC4BA1D6555}" dt="2025-01-13T22:56:58.920" v="1577" actId="20577"/>
          <ac:spMkLst>
            <pc:docMk/>
            <pc:sldMk cId="1795737828" sldId="282"/>
            <ac:spMk id="109" creationId="{4DB7DB31-3E70-4A3F-A768-086D83D2913B}"/>
          </ac:spMkLst>
        </pc:spChg>
        <pc:spChg chg="mod">
          <ac:chgData name="Manuel Gertrudix Barrio" userId="f0a35af9-5215-4a89-ba64-ae8ddeb2580a" providerId="ADAL" clId="{712BCF42-BE6B-674E-93EC-FFC4BA1D6555}" dt="2025-01-13T22:57:03.466" v="1581" actId="20577"/>
          <ac:spMkLst>
            <pc:docMk/>
            <pc:sldMk cId="1795737828" sldId="282"/>
            <ac:spMk id="110" creationId="{927B658C-4351-4ACE-9047-A42F67380C2B}"/>
          </ac:spMkLst>
        </pc:spChg>
        <pc:spChg chg="mod">
          <ac:chgData name="Manuel Gertrudix Barrio" userId="f0a35af9-5215-4a89-ba64-ae8ddeb2580a" providerId="ADAL" clId="{712BCF42-BE6B-674E-93EC-FFC4BA1D6555}" dt="2025-01-13T22:57:07.002" v="1585" actId="20577"/>
          <ac:spMkLst>
            <pc:docMk/>
            <pc:sldMk cId="1795737828" sldId="282"/>
            <ac:spMk id="111" creationId="{F8EC4AB0-14A9-4FD0-A9C2-A3FFADC25E75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7:17.780" v="1591" actId="20577"/>
        <pc:sldMkLst>
          <pc:docMk/>
          <pc:sldMk cId="3434708511" sldId="283"/>
        </pc:sldMkLst>
        <pc:spChg chg="mod">
          <ac:chgData name="Manuel Gertrudix Barrio" userId="f0a35af9-5215-4a89-ba64-ae8ddeb2580a" providerId="ADAL" clId="{712BCF42-BE6B-674E-93EC-FFC4BA1D6555}" dt="2025-01-13T22:57:13.457" v="1589" actId="20577"/>
          <ac:spMkLst>
            <pc:docMk/>
            <pc:sldMk cId="3434708511" sldId="283"/>
            <ac:spMk id="2" creationId="{9B3AE140-CED0-48D4-9FAD-6338A65DCA04}"/>
          </ac:spMkLst>
        </pc:spChg>
        <pc:spChg chg="mod">
          <ac:chgData name="Manuel Gertrudix Barrio" userId="f0a35af9-5215-4a89-ba64-ae8ddeb2580a" providerId="ADAL" clId="{712BCF42-BE6B-674E-93EC-FFC4BA1D6555}" dt="2025-01-13T22:57:17.780" v="1591" actId="20577"/>
          <ac:spMkLst>
            <pc:docMk/>
            <pc:sldMk cId="3434708511" sldId="283"/>
            <ac:spMk id="48" creationId="{31325BD3-54D5-4325-B522-E40088B840A6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7:34.158" v="1597" actId="20577"/>
        <pc:sldMkLst>
          <pc:docMk/>
          <pc:sldMk cId="962423623" sldId="284"/>
        </pc:sldMkLst>
        <pc:spChg chg="mod">
          <ac:chgData name="Manuel Gertrudix Barrio" userId="f0a35af9-5215-4a89-ba64-ae8ddeb2580a" providerId="ADAL" clId="{712BCF42-BE6B-674E-93EC-FFC4BA1D6555}" dt="2025-01-13T22:57:31.345" v="1595" actId="20577"/>
          <ac:spMkLst>
            <pc:docMk/>
            <pc:sldMk cId="962423623" sldId="284"/>
            <ac:spMk id="2" creationId="{3C40DD1E-823F-4A2C-8832-D851497E0630}"/>
          </ac:spMkLst>
        </pc:spChg>
        <pc:spChg chg="mod">
          <ac:chgData name="Manuel Gertrudix Barrio" userId="f0a35af9-5215-4a89-ba64-ae8ddeb2580a" providerId="ADAL" clId="{712BCF42-BE6B-674E-93EC-FFC4BA1D6555}" dt="2025-01-13T22:57:34.158" v="1597" actId="20577"/>
          <ac:spMkLst>
            <pc:docMk/>
            <pc:sldMk cId="962423623" sldId="284"/>
            <ac:spMk id="60" creationId="{A6AD6159-EA0A-4527-BA15-D1B4DD688457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7:47.263" v="1605"/>
        <pc:sldMkLst>
          <pc:docMk/>
          <pc:sldMk cId="1335822788" sldId="285"/>
        </pc:sldMkLst>
        <pc:spChg chg="mod">
          <ac:chgData name="Manuel Gertrudix Barrio" userId="f0a35af9-5215-4a89-ba64-ae8ddeb2580a" providerId="ADAL" clId="{712BCF42-BE6B-674E-93EC-FFC4BA1D6555}" dt="2025-01-13T22:57:38.878" v="1599" actId="20577"/>
          <ac:spMkLst>
            <pc:docMk/>
            <pc:sldMk cId="1335822788" sldId="285"/>
            <ac:spMk id="2" creationId="{79480E05-61F7-46D6-A2E0-7B7AE5AD8CFE}"/>
          </ac:spMkLst>
        </pc:spChg>
        <pc:spChg chg="mod">
          <ac:chgData name="Manuel Gertrudix Barrio" userId="f0a35af9-5215-4a89-ba64-ae8ddeb2580a" providerId="ADAL" clId="{712BCF42-BE6B-674E-93EC-FFC4BA1D6555}" dt="2025-01-13T22:57:41.818" v="1601" actId="20577"/>
          <ac:spMkLst>
            <pc:docMk/>
            <pc:sldMk cId="1335822788" sldId="285"/>
            <ac:spMk id="85" creationId="{A8A0DABD-3D34-46C0-8DB2-87132FD37B98}"/>
          </ac:spMkLst>
        </pc:spChg>
        <pc:spChg chg="mod">
          <ac:chgData name="Manuel Gertrudix Barrio" userId="f0a35af9-5215-4a89-ba64-ae8ddeb2580a" providerId="ADAL" clId="{712BCF42-BE6B-674E-93EC-FFC4BA1D6555}" dt="2025-01-13T22:57:43.697" v="1602"/>
          <ac:spMkLst>
            <pc:docMk/>
            <pc:sldMk cId="1335822788" sldId="285"/>
            <ac:spMk id="88" creationId="{9204E848-4051-4ADE-95A2-C24248034D90}"/>
          </ac:spMkLst>
        </pc:spChg>
        <pc:spChg chg="mod">
          <ac:chgData name="Manuel Gertrudix Barrio" userId="f0a35af9-5215-4a89-ba64-ae8ddeb2580a" providerId="ADAL" clId="{712BCF42-BE6B-674E-93EC-FFC4BA1D6555}" dt="2025-01-13T22:57:45.077" v="1603"/>
          <ac:spMkLst>
            <pc:docMk/>
            <pc:sldMk cId="1335822788" sldId="285"/>
            <ac:spMk id="91" creationId="{C87171AD-7122-4AEC-8107-8FBD0DC9FD63}"/>
          </ac:spMkLst>
        </pc:spChg>
        <pc:spChg chg="mod">
          <ac:chgData name="Manuel Gertrudix Barrio" userId="f0a35af9-5215-4a89-ba64-ae8ddeb2580a" providerId="ADAL" clId="{712BCF42-BE6B-674E-93EC-FFC4BA1D6555}" dt="2025-01-13T22:57:46.086" v="1604"/>
          <ac:spMkLst>
            <pc:docMk/>
            <pc:sldMk cId="1335822788" sldId="285"/>
            <ac:spMk id="94" creationId="{A9103446-8437-434C-A9D1-7CB49EA31748}"/>
          </ac:spMkLst>
        </pc:spChg>
        <pc:spChg chg="mod">
          <ac:chgData name="Manuel Gertrudix Barrio" userId="f0a35af9-5215-4a89-ba64-ae8ddeb2580a" providerId="ADAL" clId="{712BCF42-BE6B-674E-93EC-FFC4BA1D6555}" dt="2025-01-13T22:57:47.263" v="1605"/>
          <ac:spMkLst>
            <pc:docMk/>
            <pc:sldMk cId="1335822788" sldId="285"/>
            <ac:spMk id="97" creationId="{5963D7A2-B534-4688-9052-04FA1731F231}"/>
          </ac:spMkLst>
        </pc:spChg>
        <pc:cxnChg chg="mod">
          <ac:chgData name="Manuel Gertrudix Barrio" userId="f0a35af9-5215-4a89-ba64-ae8ddeb2580a" providerId="ADAL" clId="{712BCF42-BE6B-674E-93EC-FFC4BA1D6555}" dt="2025-01-13T22:57:41.818" v="1601" actId="20577"/>
          <ac:cxnSpMkLst>
            <pc:docMk/>
            <pc:sldMk cId="1335822788" sldId="285"/>
            <ac:cxnSpMk id="84" creationId="{75CCB73A-B2BD-4230-9F86-99FC2B63348E}"/>
          </ac:cxnSpMkLst>
        </pc:cxnChg>
        <pc:cxnChg chg="mod">
          <ac:chgData name="Manuel Gertrudix Barrio" userId="f0a35af9-5215-4a89-ba64-ae8ddeb2580a" providerId="ADAL" clId="{712BCF42-BE6B-674E-93EC-FFC4BA1D6555}" dt="2025-01-13T22:57:43.697" v="1602"/>
          <ac:cxnSpMkLst>
            <pc:docMk/>
            <pc:sldMk cId="1335822788" sldId="285"/>
            <ac:cxnSpMk id="87" creationId="{A09FCABC-F603-4FF2-9B2A-61569D83C827}"/>
          </ac:cxnSpMkLst>
        </pc:cxnChg>
        <pc:cxnChg chg="mod">
          <ac:chgData name="Manuel Gertrudix Barrio" userId="f0a35af9-5215-4a89-ba64-ae8ddeb2580a" providerId="ADAL" clId="{712BCF42-BE6B-674E-93EC-FFC4BA1D6555}" dt="2025-01-13T22:57:45.077" v="1603"/>
          <ac:cxnSpMkLst>
            <pc:docMk/>
            <pc:sldMk cId="1335822788" sldId="285"/>
            <ac:cxnSpMk id="90" creationId="{CCFDD935-3E14-4D82-9E5E-3408187AC9CF}"/>
          </ac:cxnSpMkLst>
        </pc:cxnChg>
        <pc:cxnChg chg="mod">
          <ac:chgData name="Manuel Gertrudix Barrio" userId="f0a35af9-5215-4a89-ba64-ae8ddeb2580a" providerId="ADAL" clId="{712BCF42-BE6B-674E-93EC-FFC4BA1D6555}" dt="2025-01-13T22:57:46.086" v="1604"/>
          <ac:cxnSpMkLst>
            <pc:docMk/>
            <pc:sldMk cId="1335822788" sldId="285"/>
            <ac:cxnSpMk id="93" creationId="{186B4956-C67D-4143-AB9F-46A1665CAD33}"/>
          </ac:cxnSpMkLst>
        </pc:cxnChg>
        <pc:cxnChg chg="mod">
          <ac:chgData name="Manuel Gertrudix Barrio" userId="f0a35af9-5215-4a89-ba64-ae8ddeb2580a" providerId="ADAL" clId="{712BCF42-BE6B-674E-93EC-FFC4BA1D6555}" dt="2025-01-13T22:57:47.263" v="1605"/>
          <ac:cxnSpMkLst>
            <pc:docMk/>
            <pc:sldMk cId="1335822788" sldId="285"/>
            <ac:cxnSpMk id="96" creationId="{CAAF8359-3AA9-49C1-9375-6A91EB01BCD3}"/>
          </ac:cxnSpMkLst>
        </pc:cxnChg>
      </pc:sldChg>
      <pc:sldChg chg="modSp mod">
        <pc:chgData name="Manuel Gertrudix Barrio" userId="f0a35af9-5215-4a89-ba64-ae8ddeb2580a" providerId="ADAL" clId="{712BCF42-BE6B-674E-93EC-FFC4BA1D6555}" dt="2025-01-13T22:57:53.599" v="1609" actId="20577"/>
        <pc:sldMkLst>
          <pc:docMk/>
          <pc:sldMk cId="1424476097" sldId="286"/>
        </pc:sldMkLst>
        <pc:spChg chg="mod">
          <ac:chgData name="Manuel Gertrudix Barrio" userId="f0a35af9-5215-4a89-ba64-ae8ddeb2580a" providerId="ADAL" clId="{712BCF42-BE6B-674E-93EC-FFC4BA1D6555}" dt="2025-01-13T22:57:50.901" v="1607" actId="20577"/>
          <ac:spMkLst>
            <pc:docMk/>
            <pc:sldMk cId="1424476097" sldId="286"/>
            <ac:spMk id="2" creationId="{87CB902C-6E71-4D8E-9023-C2A95E054A1E}"/>
          </ac:spMkLst>
        </pc:spChg>
        <pc:spChg chg="mod">
          <ac:chgData name="Manuel Gertrudix Barrio" userId="f0a35af9-5215-4a89-ba64-ae8ddeb2580a" providerId="ADAL" clId="{712BCF42-BE6B-674E-93EC-FFC4BA1D6555}" dt="2025-01-13T22:57:53.599" v="1609" actId="20577"/>
          <ac:spMkLst>
            <pc:docMk/>
            <pc:sldMk cId="1424476097" sldId="286"/>
            <ac:spMk id="65" creationId="{4D34F9D7-3C9A-432F-92DF-3F202E4E66E1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8:09.874" v="1619" actId="20577"/>
        <pc:sldMkLst>
          <pc:docMk/>
          <pc:sldMk cId="1536702684" sldId="287"/>
        </pc:sldMkLst>
        <pc:spChg chg="mod">
          <ac:chgData name="Manuel Gertrudix Barrio" userId="f0a35af9-5215-4a89-ba64-ae8ddeb2580a" providerId="ADAL" clId="{712BCF42-BE6B-674E-93EC-FFC4BA1D6555}" dt="2025-01-13T22:57:58.060" v="1611" actId="20577"/>
          <ac:spMkLst>
            <pc:docMk/>
            <pc:sldMk cId="1536702684" sldId="287"/>
            <ac:spMk id="2" creationId="{B7DF635A-2B4F-475E-9DB9-7621B672A1BE}"/>
          </ac:spMkLst>
        </pc:spChg>
        <pc:spChg chg="mod">
          <ac:chgData name="Manuel Gertrudix Barrio" userId="f0a35af9-5215-4a89-ba64-ae8ddeb2580a" providerId="ADAL" clId="{712BCF42-BE6B-674E-93EC-FFC4BA1D6555}" dt="2025-01-13T22:58:00.837" v="1613" actId="20577"/>
          <ac:spMkLst>
            <pc:docMk/>
            <pc:sldMk cId="1536702684" sldId="287"/>
            <ac:spMk id="161" creationId="{75995FEC-2A2F-4177-A311-1339BA8F3E3B}"/>
          </ac:spMkLst>
        </pc:spChg>
        <pc:spChg chg="mod">
          <ac:chgData name="Manuel Gertrudix Barrio" userId="f0a35af9-5215-4a89-ba64-ae8ddeb2580a" providerId="ADAL" clId="{712BCF42-BE6B-674E-93EC-FFC4BA1D6555}" dt="2025-01-13T22:58:04.194" v="1615" actId="20577"/>
          <ac:spMkLst>
            <pc:docMk/>
            <pc:sldMk cId="1536702684" sldId="287"/>
            <ac:spMk id="165" creationId="{F0F6AEEA-281D-4C94-AB76-124DFBC35170}"/>
          </ac:spMkLst>
        </pc:spChg>
        <pc:spChg chg="mod">
          <ac:chgData name="Manuel Gertrudix Barrio" userId="f0a35af9-5215-4a89-ba64-ae8ddeb2580a" providerId="ADAL" clId="{712BCF42-BE6B-674E-93EC-FFC4BA1D6555}" dt="2025-01-13T22:58:07.191" v="1617" actId="20577"/>
          <ac:spMkLst>
            <pc:docMk/>
            <pc:sldMk cId="1536702684" sldId="287"/>
            <ac:spMk id="169" creationId="{B70B6E50-F404-494C-9C89-886B708E5DBF}"/>
          </ac:spMkLst>
        </pc:spChg>
        <pc:spChg chg="mod">
          <ac:chgData name="Manuel Gertrudix Barrio" userId="f0a35af9-5215-4a89-ba64-ae8ddeb2580a" providerId="ADAL" clId="{712BCF42-BE6B-674E-93EC-FFC4BA1D6555}" dt="2025-01-13T22:58:09.874" v="1619" actId="20577"/>
          <ac:spMkLst>
            <pc:docMk/>
            <pc:sldMk cId="1536702684" sldId="287"/>
            <ac:spMk id="173" creationId="{8587E2E7-741C-4AC7-9391-C1BABE1BD3F0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8:14.695" v="1621" actId="20577"/>
        <pc:sldMkLst>
          <pc:docMk/>
          <pc:sldMk cId="1723888728" sldId="288"/>
        </pc:sldMkLst>
        <pc:spChg chg="mod">
          <ac:chgData name="Manuel Gertrudix Barrio" userId="f0a35af9-5215-4a89-ba64-ae8ddeb2580a" providerId="ADAL" clId="{712BCF42-BE6B-674E-93EC-FFC4BA1D6555}" dt="2025-01-13T22:58:14.695" v="1621" actId="20577"/>
          <ac:spMkLst>
            <pc:docMk/>
            <pc:sldMk cId="1723888728" sldId="288"/>
            <ac:spMk id="2" creationId="{F1149004-19E0-41C8-9FE8-47F95BF00199}"/>
          </ac:spMkLst>
        </pc:spChg>
      </pc:sldChg>
      <pc:sldChg chg="modSp mod">
        <pc:chgData name="Manuel Gertrudix Barrio" userId="f0a35af9-5215-4a89-ba64-ae8ddeb2580a" providerId="ADAL" clId="{712BCF42-BE6B-674E-93EC-FFC4BA1D6555}" dt="2025-01-13T22:58:20.690" v="1623" actId="20577"/>
        <pc:sldMkLst>
          <pc:docMk/>
          <pc:sldMk cId="34164270" sldId="290"/>
        </pc:sldMkLst>
        <pc:spChg chg="mod">
          <ac:chgData name="Manuel Gertrudix Barrio" userId="f0a35af9-5215-4a89-ba64-ae8ddeb2580a" providerId="ADAL" clId="{712BCF42-BE6B-674E-93EC-FFC4BA1D6555}" dt="2025-01-13T22:58:20.690" v="1623" actId="20577"/>
          <ac:spMkLst>
            <pc:docMk/>
            <pc:sldMk cId="34164270" sldId="290"/>
            <ac:spMk id="2" creationId="{D28D0EF6-8A92-4718-BD76-5F3A2CB0AA7C}"/>
          </ac:spMkLst>
        </pc:spChg>
      </pc:sldChg>
      <pc:sldChg chg="del">
        <pc:chgData name="Manuel Gertrudix Barrio" userId="f0a35af9-5215-4a89-ba64-ae8ddeb2580a" providerId="ADAL" clId="{712BCF42-BE6B-674E-93EC-FFC4BA1D6555}" dt="2025-01-13T22:58:24.559" v="1624" actId="2696"/>
        <pc:sldMkLst>
          <pc:docMk/>
          <pc:sldMk cId="3988990209" sldId="291"/>
        </pc:sldMkLst>
      </pc:sldChg>
      <pc:sldChg chg="addSp delSp modSp mod setBg">
        <pc:chgData name="Manuel Gertrudix Barrio" userId="f0a35af9-5215-4a89-ba64-ae8ddeb2580a" providerId="ADAL" clId="{712BCF42-BE6B-674E-93EC-FFC4BA1D6555}" dt="2025-01-13T18:31:07.187" v="1220" actId="1076"/>
        <pc:sldMkLst>
          <pc:docMk/>
          <pc:sldMk cId="2385044964" sldId="292"/>
        </pc:sldMkLst>
        <pc:spChg chg="del mod">
          <ac:chgData name="Manuel Gertrudix Barrio" userId="f0a35af9-5215-4a89-ba64-ae8ddeb2580a" providerId="ADAL" clId="{712BCF42-BE6B-674E-93EC-FFC4BA1D6555}" dt="2025-01-13T18:06:43.464" v="913" actId="478"/>
          <ac:spMkLst>
            <pc:docMk/>
            <pc:sldMk cId="2385044964" sldId="292"/>
            <ac:spMk id="5" creationId="{B404A3E1-D8FB-4267-855B-026510236CEC}"/>
          </ac:spMkLst>
        </pc:spChg>
        <pc:spChg chg="add del mod">
          <ac:chgData name="Manuel Gertrudix Barrio" userId="f0a35af9-5215-4a89-ba64-ae8ddeb2580a" providerId="ADAL" clId="{712BCF42-BE6B-674E-93EC-FFC4BA1D6555}" dt="2025-01-13T18:28:12.797" v="1172" actId="21"/>
          <ac:spMkLst>
            <pc:docMk/>
            <pc:sldMk cId="2385044964" sldId="292"/>
            <ac:spMk id="8" creationId="{45A2B18E-8C85-883C-DD6F-1C956BF3B0EE}"/>
          </ac:spMkLst>
        </pc:spChg>
        <pc:spChg chg="del mod">
          <ac:chgData name="Manuel Gertrudix Barrio" userId="f0a35af9-5215-4a89-ba64-ae8ddeb2580a" providerId="ADAL" clId="{712BCF42-BE6B-674E-93EC-FFC4BA1D6555}" dt="2025-01-13T18:28:12.797" v="1172" actId="21"/>
          <ac:spMkLst>
            <pc:docMk/>
            <pc:sldMk cId="2385044964" sldId="292"/>
            <ac:spMk id="9" creationId="{463ED706-CD42-48D3-AE3B-D8A5B240B266}"/>
          </ac:spMkLst>
        </pc:spChg>
        <pc:spChg chg="add del mod">
          <ac:chgData name="Manuel Gertrudix Barrio" userId="f0a35af9-5215-4a89-ba64-ae8ddeb2580a" providerId="ADAL" clId="{712BCF42-BE6B-674E-93EC-FFC4BA1D6555}" dt="2025-01-13T18:28:03.787" v="1171" actId="478"/>
          <ac:spMkLst>
            <pc:docMk/>
            <pc:sldMk cId="2385044964" sldId="292"/>
            <ac:spMk id="13" creationId="{B7D64C77-0B9E-6133-6174-C151FDDC0373}"/>
          </ac:spMkLst>
        </pc:spChg>
        <pc:spChg chg="add del mod">
          <ac:chgData name="Manuel Gertrudix Barrio" userId="f0a35af9-5215-4a89-ba64-ae8ddeb2580a" providerId="ADAL" clId="{712BCF42-BE6B-674E-93EC-FFC4BA1D6555}" dt="2025-01-13T18:28:16.144" v="1174"/>
          <ac:spMkLst>
            <pc:docMk/>
            <pc:sldMk cId="2385044964" sldId="292"/>
            <ac:spMk id="17" creationId="{C1D31E8C-4829-6109-3599-E3AC24C953C9}"/>
          </ac:spMkLst>
        </pc:spChg>
        <pc:spChg chg="add mod">
          <ac:chgData name="Manuel Gertrudix Barrio" userId="f0a35af9-5215-4a89-ba64-ae8ddeb2580a" providerId="ADAL" clId="{712BCF42-BE6B-674E-93EC-FFC4BA1D6555}" dt="2025-01-13T18:28:33.978" v="1180"/>
          <ac:spMkLst>
            <pc:docMk/>
            <pc:sldMk cId="2385044964" sldId="292"/>
            <ac:spMk id="21" creationId="{0A00C997-C138-67A6-E376-D1896311242F}"/>
          </ac:spMkLst>
        </pc:spChg>
        <pc:spChg chg="del">
          <ac:chgData name="Manuel Gertrudix Barrio" userId="f0a35af9-5215-4a89-ba64-ae8ddeb2580a" providerId="ADAL" clId="{712BCF42-BE6B-674E-93EC-FFC4BA1D6555}" dt="2025-01-13T14:55:17.232" v="428"/>
          <ac:spMkLst>
            <pc:docMk/>
            <pc:sldMk cId="2385044964" sldId="292"/>
            <ac:spMk id="21" creationId="{70538469-AB5B-4B8F-A25B-E995285E9CC4}"/>
          </ac:spMkLst>
        </pc:spChg>
        <pc:spChg chg="add del">
          <ac:chgData name="Manuel Gertrudix Barrio" userId="f0a35af9-5215-4a89-ba64-ae8ddeb2580a" providerId="ADAL" clId="{712BCF42-BE6B-674E-93EC-FFC4BA1D6555}" dt="2025-01-13T18:28:23.380" v="1178" actId="26606"/>
          <ac:spMkLst>
            <pc:docMk/>
            <pc:sldMk cId="2385044964" sldId="292"/>
            <ac:spMk id="22" creationId="{C3896A03-3945-419A-B66B-4EE266EDD152}"/>
          </ac:spMkLst>
        </pc:spChg>
        <pc:spChg chg="add del">
          <ac:chgData name="Manuel Gertrudix Barrio" userId="f0a35af9-5215-4a89-ba64-ae8ddeb2580a" providerId="ADAL" clId="{712BCF42-BE6B-674E-93EC-FFC4BA1D6555}" dt="2025-01-13T18:28:23.380" v="1178" actId="26606"/>
          <ac:spMkLst>
            <pc:docMk/>
            <pc:sldMk cId="2385044964" sldId="292"/>
            <ac:spMk id="24" creationId="{B34F5AD2-EDBD-4BBD-A55C-EAFFD0C7097A}"/>
          </ac:spMkLst>
        </pc:spChg>
        <pc:spChg chg="add">
          <ac:chgData name="Manuel Gertrudix Barrio" userId="f0a35af9-5215-4a89-ba64-ae8ddeb2580a" providerId="ADAL" clId="{712BCF42-BE6B-674E-93EC-FFC4BA1D6555}" dt="2025-01-13T18:28:23.383" v="1179" actId="26606"/>
          <ac:spMkLst>
            <pc:docMk/>
            <pc:sldMk cId="2385044964" sldId="292"/>
            <ac:spMk id="26" creationId="{42A4FC2C-047E-45A5-965D-8E1E3BF09BC6}"/>
          </ac:spMkLst>
        </pc:spChg>
        <pc:spChg chg="add del mod">
          <ac:chgData name="Manuel Gertrudix Barrio" userId="f0a35af9-5215-4a89-ba64-ae8ddeb2580a" providerId="ADAL" clId="{712BCF42-BE6B-674E-93EC-FFC4BA1D6555}" dt="2025-01-13T18:28:12.797" v="1172" actId="21"/>
          <ac:spMkLst>
            <pc:docMk/>
            <pc:sldMk cId="2385044964" sldId="292"/>
            <ac:spMk id="34" creationId="{C9AEF78D-A3B4-8854-4ED4-B41753358260}"/>
          </ac:spMkLst>
        </pc:spChg>
        <pc:spChg chg="add mod">
          <ac:chgData name="Manuel Gertrudix Barrio" userId="f0a35af9-5215-4a89-ba64-ae8ddeb2580a" providerId="ADAL" clId="{712BCF42-BE6B-674E-93EC-FFC4BA1D6555}" dt="2025-01-13T18:28:33.978" v="1180"/>
          <ac:spMkLst>
            <pc:docMk/>
            <pc:sldMk cId="2385044964" sldId="292"/>
            <ac:spMk id="38" creationId="{AE0A06DF-5FF4-A8CB-2D2C-48AB0B266D98}"/>
          </ac:spMkLst>
        </pc:spChg>
        <pc:spChg chg="add mod">
          <ac:chgData name="Manuel Gertrudix Barrio" userId="f0a35af9-5215-4a89-ba64-ae8ddeb2580a" providerId="ADAL" clId="{712BCF42-BE6B-674E-93EC-FFC4BA1D6555}" dt="2025-01-13T18:28:52.471" v="1183" actId="1076"/>
          <ac:spMkLst>
            <pc:docMk/>
            <pc:sldMk cId="2385044964" sldId="292"/>
            <ac:spMk id="41" creationId="{9EAA9F1A-4667-F61E-00DD-EB0FA190F1DF}"/>
          </ac:spMkLst>
        </pc:spChg>
        <pc:grpChg chg="add del mod">
          <ac:chgData name="Manuel Gertrudix Barrio" userId="f0a35af9-5215-4a89-ba64-ae8ddeb2580a" providerId="ADAL" clId="{712BCF42-BE6B-674E-93EC-FFC4BA1D6555}" dt="2025-01-13T18:28:12.797" v="1172" actId="21"/>
          <ac:grpSpMkLst>
            <pc:docMk/>
            <pc:sldMk cId="2385044964" sldId="292"/>
            <ac:grpSpMk id="6" creationId="{B1A3268D-BF18-D53E-4378-162091AB6F7F}"/>
          </ac:grpSpMkLst>
        </pc:grpChg>
        <pc:grpChg chg="del">
          <ac:chgData name="Manuel Gertrudix Barrio" userId="f0a35af9-5215-4a89-ba64-ae8ddeb2580a" providerId="ADAL" clId="{712BCF42-BE6B-674E-93EC-FFC4BA1D6555}" dt="2025-01-13T14:54:48.742" v="424" actId="478"/>
          <ac:grpSpMkLst>
            <pc:docMk/>
            <pc:sldMk cId="2385044964" sldId="292"/>
            <ac:grpSpMk id="13" creationId="{0F7137A0-6FD3-4DB9-A26B-565099985041}"/>
          </ac:grpSpMkLst>
        </pc:grpChg>
        <pc:grpChg chg="add del mod">
          <ac:chgData name="Manuel Gertrudix Barrio" userId="f0a35af9-5215-4a89-ba64-ae8ddeb2580a" providerId="ADAL" clId="{712BCF42-BE6B-674E-93EC-FFC4BA1D6555}" dt="2025-01-13T18:04:30.372" v="895" actId="165"/>
          <ac:grpSpMkLst>
            <pc:docMk/>
            <pc:sldMk cId="2385044964" sldId="292"/>
            <ac:grpSpMk id="28" creationId="{83BC38D3-68A4-A913-B6C6-5E57727F094D}"/>
          </ac:grpSpMkLst>
        </pc:grpChg>
        <pc:grpChg chg="del">
          <ac:chgData name="Manuel Gertrudix Barrio" userId="f0a35af9-5215-4a89-ba64-ae8ddeb2580a" providerId="ADAL" clId="{712BCF42-BE6B-674E-93EC-FFC4BA1D6555}" dt="2025-01-13T18:29:08.102" v="1185" actId="165"/>
          <ac:grpSpMkLst>
            <pc:docMk/>
            <pc:sldMk cId="2385044964" sldId="292"/>
            <ac:grpSpMk id="30" creationId="{24E73BDA-79D9-E7F5-07E4-A1E14E4A93FF}"/>
          </ac:grpSpMkLst>
        </pc:grpChg>
        <pc:grpChg chg="add del">
          <ac:chgData name="Manuel Gertrudix Barrio" userId="f0a35af9-5215-4a89-ba64-ae8ddeb2580a" providerId="ADAL" clId="{712BCF42-BE6B-674E-93EC-FFC4BA1D6555}" dt="2025-01-13T17:59:44.890" v="862" actId="164"/>
          <ac:grpSpMkLst>
            <pc:docMk/>
            <pc:sldMk cId="2385044964" sldId="292"/>
            <ac:grpSpMk id="37" creationId="{B4253A1F-9378-CEDE-F51C-152B9AFAB302}"/>
          </ac:grpSpMkLst>
        </pc:grpChg>
        <pc:grpChg chg="add del">
          <ac:chgData name="Manuel Gertrudix Barrio" userId="f0a35af9-5215-4a89-ba64-ae8ddeb2580a" providerId="ADAL" clId="{712BCF42-BE6B-674E-93EC-FFC4BA1D6555}" dt="2025-01-13T18:30:26.932" v="1209" actId="164"/>
          <ac:grpSpMkLst>
            <pc:docMk/>
            <pc:sldMk cId="2385044964" sldId="292"/>
            <ac:grpSpMk id="42" creationId="{9443D6E1-6F63-E01E-2896-CDD6936D3BD8}"/>
          </ac:grpSpMkLst>
        </pc:grpChg>
        <pc:grpChg chg="add mod">
          <ac:chgData name="Manuel Gertrudix Barrio" userId="f0a35af9-5215-4a89-ba64-ae8ddeb2580a" providerId="ADAL" clId="{712BCF42-BE6B-674E-93EC-FFC4BA1D6555}" dt="2025-01-13T18:31:07.187" v="1220" actId="1076"/>
          <ac:grpSpMkLst>
            <pc:docMk/>
            <pc:sldMk cId="2385044964" sldId="292"/>
            <ac:grpSpMk id="43" creationId="{F0D6B3D4-1090-24B7-33FB-1E1C5B99F8DC}"/>
          </ac:grpSpMkLst>
        </pc:grpChg>
        <pc:picChg chg="add del mod">
          <ac:chgData name="Manuel Gertrudix Barrio" userId="f0a35af9-5215-4a89-ba64-ae8ddeb2580a" providerId="ADAL" clId="{712BCF42-BE6B-674E-93EC-FFC4BA1D6555}" dt="2025-01-13T18:28:12.797" v="1172" actId="21"/>
          <ac:picMkLst>
            <pc:docMk/>
            <pc:sldMk cId="2385044964" sldId="292"/>
            <ac:picMk id="2" creationId="{BBE0A25C-C2DD-2CE3-3F8F-2DF96C19D9DF}"/>
          </ac:picMkLst>
        </pc:picChg>
        <pc:picChg chg="add del mod">
          <ac:chgData name="Manuel Gertrudix Barrio" userId="f0a35af9-5215-4a89-ba64-ae8ddeb2580a" providerId="ADAL" clId="{712BCF42-BE6B-674E-93EC-FFC4BA1D6555}" dt="2025-01-13T14:54:41.606" v="423" actId="21"/>
          <ac:picMkLst>
            <pc:docMk/>
            <pc:sldMk cId="2385044964" sldId="292"/>
            <ac:picMk id="2" creationId="{CA0CB5F4-667C-7765-7C55-F45BA5AC65A8}"/>
          </ac:picMkLst>
        </pc:picChg>
        <pc:picChg chg="add mod">
          <ac:chgData name="Manuel Gertrudix Barrio" userId="f0a35af9-5215-4a89-ba64-ae8ddeb2580a" providerId="ADAL" clId="{712BCF42-BE6B-674E-93EC-FFC4BA1D6555}" dt="2025-01-13T14:54:49.443" v="425"/>
          <ac:picMkLst>
            <pc:docMk/>
            <pc:sldMk cId="2385044964" sldId="292"/>
            <ac:picMk id="3" creationId="{06958240-CEAB-5271-444A-E4B837E4AA5B}"/>
          </ac:picMkLst>
        </pc:picChg>
        <pc:picChg chg="add del mod">
          <ac:chgData name="Manuel Gertrudix Barrio" userId="f0a35af9-5215-4a89-ba64-ae8ddeb2580a" providerId="ADAL" clId="{712BCF42-BE6B-674E-93EC-FFC4BA1D6555}" dt="2025-01-13T14:55:11.530" v="427" actId="478"/>
          <ac:picMkLst>
            <pc:docMk/>
            <pc:sldMk cId="2385044964" sldId="292"/>
            <ac:picMk id="4" creationId="{7FE3E7B3-2CCB-D782-A406-6612F00EB984}"/>
          </ac:picMkLst>
        </pc:picChg>
        <pc:picChg chg="add del mod">
          <ac:chgData name="Manuel Gertrudix Barrio" userId="f0a35af9-5215-4a89-ba64-ae8ddeb2580a" providerId="ADAL" clId="{712BCF42-BE6B-674E-93EC-FFC4BA1D6555}" dt="2025-01-13T18:28:12.797" v="1172" actId="21"/>
          <ac:picMkLst>
            <pc:docMk/>
            <pc:sldMk cId="2385044964" sldId="292"/>
            <ac:picMk id="4" creationId="{A69C85D4-17DC-B2EF-EB1D-02018377F551}"/>
          </ac:picMkLst>
        </pc:picChg>
        <pc:picChg chg="add del mod">
          <ac:chgData name="Manuel Gertrudix Barrio" userId="f0a35af9-5215-4a89-ba64-ae8ddeb2580a" providerId="ADAL" clId="{712BCF42-BE6B-674E-93EC-FFC4BA1D6555}" dt="2025-01-13T18:28:14.364" v="1173" actId="478"/>
          <ac:picMkLst>
            <pc:docMk/>
            <pc:sldMk cId="2385044964" sldId="292"/>
            <ac:picMk id="7" creationId="{7951F195-042E-A0DB-54FC-772126AA4895}"/>
          </ac:picMkLst>
        </pc:picChg>
        <pc:picChg chg="add del mod">
          <ac:chgData name="Manuel Gertrudix Barrio" userId="f0a35af9-5215-4a89-ba64-ae8ddeb2580a" providerId="ADAL" clId="{712BCF42-BE6B-674E-93EC-FFC4BA1D6555}" dt="2025-01-13T17:50:23.463" v="830" actId="478"/>
          <ac:picMkLst>
            <pc:docMk/>
            <pc:sldMk cId="2385044964" sldId="292"/>
            <ac:picMk id="8" creationId="{A5C113B8-87A2-2890-ACFC-B054924771DA}"/>
          </ac:picMkLst>
        </pc:picChg>
        <pc:picChg chg="add mod topLvl">
          <ac:chgData name="Manuel Gertrudix Barrio" userId="f0a35af9-5215-4a89-ba64-ae8ddeb2580a" providerId="ADAL" clId="{712BCF42-BE6B-674E-93EC-FFC4BA1D6555}" dt="2025-01-13T18:04:38.893" v="897" actId="1076"/>
          <ac:picMkLst>
            <pc:docMk/>
            <pc:sldMk cId="2385044964" sldId="292"/>
            <ac:picMk id="11" creationId="{4A7CA517-D814-2D62-9F11-596715CF59A1}"/>
          </ac:picMkLst>
        </pc:picChg>
        <pc:picChg chg="add mod">
          <ac:chgData name="Manuel Gertrudix Barrio" userId="f0a35af9-5215-4a89-ba64-ae8ddeb2580a" providerId="ADAL" clId="{712BCF42-BE6B-674E-93EC-FFC4BA1D6555}" dt="2025-01-13T18:28:02.778" v="1170"/>
          <ac:picMkLst>
            <pc:docMk/>
            <pc:sldMk cId="2385044964" sldId="292"/>
            <ac:picMk id="15" creationId="{7E5739D3-55DE-FDED-801D-9068CD772335}"/>
          </ac:picMkLst>
        </pc:picChg>
        <pc:picChg chg="add mod topLvl">
          <ac:chgData name="Manuel Gertrudix Barrio" userId="f0a35af9-5215-4a89-ba64-ae8ddeb2580a" providerId="ADAL" clId="{712BCF42-BE6B-674E-93EC-FFC4BA1D6555}" dt="2025-01-13T18:04:35.675" v="896" actId="1076"/>
          <ac:picMkLst>
            <pc:docMk/>
            <pc:sldMk cId="2385044964" sldId="292"/>
            <ac:picMk id="18" creationId="{D94C2942-9E92-E2F7-B3BC-3100460C692C}"/>
          </ac:picMkLst>
        </pc:picChg>
        <pc:picChg chg="add mod">
          <ac:chgData name="Manuel Gertrudix Barrio" userId="f0a35af9-5215-4a89-ba64-ae8ddeb2580a" providerId="ADAL" clId="{712BCF42-BE6B-674E-93EC-FFC4BA1D6555}" dt="2025-01-13T18:30:49.528" v="1214" actId="1076"/>
          <ac:picMkLst>
            <pc:docMk/>
            <pc:sldMk cId="2385044964" sldId="292"/>
            <ac:picMk id="20" creationId="{490D66DC-99BD-3A6D-10B3-61FD0ADC024B}"/>
          </ac:picMkLst>
        </pc:picChg>
        <pc:picChg chg="add del mod">
          <ac:chgData name="Manuel Gertrudix Barrio" userId="f0a35af9-5215-4a89-ba64-ae8ddeb2580a" providerId="ADAL" clId="{712BCF42-BE6B-674E-93EC-FFC4BA1D6555}" dt="2025-01-13T17:07:58.214" v="790" actId="478"/>
          <ac:picMkLst>
            <pc:docMk/>
            <pc:sldMk cId="2385044964" sldId="292"/>
            <ac:picMk id="20" creationId="{96E6B269-60BB-1FEB-B843-2ACC052F6C8F}"/>
          </ac:picMkLst>
        </pc:picChg>
        <pc:picChg chg="add mod topLvl">
          <ac:chgData name="Manuel Gertrudix Barrio" userId="f0a35af9-5215-4a89-ba64-ae8ddeb2580a" providerId="ADAL" clId="{712BCF42-BE6B-674E-93EC-FFC4BA1D6555}" dt="2025-01-13T18:06:09.459" v="909" actId="1076"/>
          <ac:picMkLst>
            <pc:docMk/>
            <pc:sldMk cId="2385044964" sldId="292"/>
            <ac:picMk id="23" creationId="{A7956BB2-4D2B-5728-8178-577C269A8C79}"/>
          </ac:picMkLst>
        </pc:picChg>
        <pc:picChg chg="add mod topLvl">
          <ac:chgData name="Manuel Gertrudix Barrio" userId="f0a35af9-5215-4a89-ba64-ae8ddeb2580a" providerId="ADAL" clId="{712BCF42-BE6B-674E-93EC-FFC4BA1D6555}" dt="2025-01-13T18:05:58.709" v="907" actId="1076"/>
          <ac:picMkLst>
            <pc:docMk/>
            <pc:sldMk cId="2385044964" sldId="292"/>
            <ac:picMk id="25" creationId="{1DC1F3B4-CD62-2B10-24F0-45C2DB5BDF05}"/>
          </ac:picMkLst>
        </pc:picChg>
        <pc:picChg chg="add mod topLvl">
          <ac:chgData name="Manuel Gertrudix Barrio" userId="f0a35af9-5215-4a89-ba64-ae8ddeb2580a" providerId="ADAL" clId="{712BCF42-BE6B-674E-93EC-FFC4BA1D6555}" dt="2025-01-13T18:05:54.492" v="906" actId="1076"/>
          <ac:picMkLst>
            <pc:docMk/>
            <pc:sldMk cId="2385044964" sldId="292"/>
            <ac:picMk id="27" creationId="{F10F0020-3CD8-67BB-6498-8F743E6588D8}"/>
          </ac:picMkLst>
        </pc:picChg>
        <pc:picChg chg="add del mod">
          <ac:chgData name="Manuel Gertrudix Barrio" userId="f0a35af9-5215-4a89-ba64-ae8ddeb2580a" providerId="ADAL" clId="{712BCF42-BE6B-674E-93EC-FFC4BA1D6555}" dt="2025-01-13T17:56:11.550" v="832" actId="478"/>
          <ac:picMkLst>
            <pc:docMk/>
            <pc:sldMk cId="2385044964" sldId="292"/>
            <ac:picMk id="30" creationId="{D25190FB-2237-9B94-052B-3E092DC7C23A}"/>
          </ac:picMkLst>
        </pc:picChg>
        <pc:picChg chg="mod topLvl">
          <ac:chgData name="Manuel Gertrudix Barrio" userId="f0a35af9-5215-4a89-ba64-ae8ddeb2580a" providerId="ADAL" clId="{712BCF42-BE6B-674E-93EC-FFC4BA1D6555}" dt="2025-01-13T18:30:26.932" v="1209" actId="164"/>
          <ac:picMkLst>
            <pc:docMk/>
            <pc:sldMk cId="2385044964" sldId="292"/>
            <ac:picMk id="31" creationId="{EA267568-58D6-54F9-1FC0-105A10AB1523}"/>
          </ac:picMkLst>
        </pc:picChg>
        <pc:picChg chg="add del mod">
          <ac:chgData name="Manuel Gertrudix Barrio" userId="f0a35af9-5215-4a89-ba64-ae8ddeb2580a" providerId="ADAL" clId="{712BCF42-BE6B-674E-93EC-FFC4BA1D6555}" dt="2025-01-13T18:02:32.454" v="882" actId="478"/>
          <ac:picMkLst>
            <pc:docMk/>
            <pc:sldMk cId="2385044964" sldId="292"/>
            <ac:picMk id="32" creationId="{05FA821C-19E8-0F6A-49FA-EDB99B57D6FB}"/>
          </ac:picMkLst>
        </pc:picChg>
        <pc:picChg chg="mod topLvl">
          <ac:chgData name="Manuel Gertrudix Barrio" userId="f0a35af9-5215-4a89-ba64-ae8ddeb2580a" providerId="ADAL" clId="{712BCF42-BE6B-674E-93EC-FFC4BA1D6555}" dt="2025-01-13T18:30:26.932" v="1209" actId="164"/>
          <ac:picMkLst>
            <pc:docMk/>
            <pc:sldMk cId="2385044964" sldId="292"/>
            <ac:picMk id="33" creationId="{8ABDB493-5632-B558-1FDF-A878CD228C3A}"/>
          </ac:picMkLst>
        </pc:picChg>
        <pc:picChg chg="mod topLvl">
          <ac:chgData name="Manuel Gertrudix Barrio" userId="f0a35af9-5215-4a89-ba64-ae8ddeb2580a" providerId="ADAL" clId="{712BCF42-BE6B-674E-93EC-FFC4BA1D6555}" dt="2025-01-13T18:30:36.655" v="1210" actId="1076"/>
          <ac:picMkLst>
            <pc:docMk/>
            <pc:sldMk cId="2385044964" sldId="292"/>
            <ac:picMk id="35" creationId="{14A7FB46-AA80-236A-8177-0B7F62F51A61}"/>
          </ac:picMkLst>
        </pc:picChg>
        <pc:picChg chg="mod topLvl">
          <ac:chgData name="Manuel Gertrudix Barrio" userId="f0a35af9-5215-4a89-ba64-ae8ddeb2580a" providerId="ADAL" clId="{712BCF42-BE6B-674E-93EC-FFC4BA1D6555}" dt="2025-01-13T18:30:26.932" v="1209" actId="164"/>
          <ac:picMkLst>
            <pc:docMk/>
            <pc:sldMk cId="2385044964" sldId="292"/>
            <ac:picMk id="36" creationId="{6CE6F0C0-A7E2-8344-A0FE-A4540E09632F}"/>
          </ac:picMkLst>
        </pc:picChg>
        <pc:picChg chg="mod topLvl">
          <ac:chgData name="Manuel Gertrudix Barrio" userId="f0a35af9-5215-4a89-ba64-ae8ddeb2580a" providerId="ADAL" clId="{712BCF42-BE6B-674E-93EC-FFC4BA1D6555}" dt="2025-01-13T18:30:26.932" v="1209" actId="164"/>
          <ac:picMkLst>
            <pc:docMk/>
            <pc:sldMk cId="2385044964" sldId="292"/>
            <ac:picMk id="37" creationId="{4F30092C-B4BD-B576-6830-1553C73C0E8C}"/>
          </ac:picMkLst>
        </pc:picChg>
        <pc:picChg chg="add mod">
          <ac:chgData name="Manuel Gertrudix Barrio" userId="f0a35af9-5215-4a89-ba64-ae8ddeb2580a" providerId="ADAL" clId="{712BCF42-BE6B-674E-93EC-FFC4BA1D6555}" dt="2025-01-13T18:28:40.888" v="1181" actId="1076"/>
          <ac:picMkLst>
            <pc:docMk/>
            <pc:sldMk cId="2385044964" sldId="292"/>
            <ac:picMk id="39" creationId="{C578D49C-D363-4D14-FC41-8762F83360BE}"/>
          </ac:picMkLst>
        </pc:picChg>
        <pc:picChg chg="add mod">
          <ac:chgData name="Manuel Gertrudix Barrio" userId="f0a35af9-5215-4a89-ba64-ae8ddeb2580a" providerId="ADAL" clId="{712BCF42-BE6B-674E-93EC-FFC4BA1D6555}" dt="2025-01-13T18:28:57.737" v="1184" actId="14100"/>
          <ac:picMkLst>
            <pc:docMk/>
            <pc:sldMk cId="2385044964" sldId="292"/>
            <ac:picMk id="40" creationId="{49C5E9BD-1D42-1512-6DEB-46CD688DC083}"/>
          </ac:picMkLst>
        </pc:picChg>
        <pc:cxnChg chg="del mod">
          <ac:chgData name="Manuel Gertrudix Barrio" userId="f0a35af9-5215-4a89-ba64-ae8ddeb2580a" providerId="ADAL" clId="{712BCF42-BE6B-674E-93EC-FFC4BA1D6555}" dt="2025-01-13T18:28:12.797" v="1172" actId="21"/>
          <ac:cxnSpMkLst>
            <pc:docMk/>
            <pc:sldMk cId="2385044964" sldId="292"/>
            <ac:cxnSpMk id="12" creationId="{AF912188-1179-42D0-8F5F-1B9F27F201D1}"/>
          </ac:cxnSpMkLst>
        </pc:cxnChg>
      </pc:sldChg>
      <pc:sldChg chg="addSp delSp modSp add del mod setBg setClrOvrMap delDesignElem">
        <pc:chgData name="Manuel Gertrudix Barrio" userId="f0a35af9-5215-4a89-ba64-ae8ddeb2580a" providerId="ADAL" clId="{712BCF42-BE6B-674E-93EC-FFC4BA1D6555}" dt="2025-01-13T22:18:28.544" v="1221" actId="2696"/>
        <pc:sldMkLst>
          <pc:docMk/>
          <pc:sldMk cId="1667040730" sldId="293"/>
        </pc:sldMkLst>
        <pc:spChg chg="add del mod">
          <ac:chgData name="Manuel Gertrudix Barrio" userId="f0a35af9-5215-4a89-ba64-ae8ddeb2580a" providerId="ADAL" clId="{712BCF42-BE6B-674E-93EC-FFC4BA1D6555}" dt="2025-01-13T13:12:03.763" v="295"/>
          <ac:spMkLst>
            <pc:docMk/>
            <pc:sldMk cId="1667040730" sldId="293"/>
            <ac:spMk id="3" creationId="{A962F8C3-D68D-192A-961A-84C8C84D4E3E}"/>
          </ac:spMkLst>
        </pc:spChg>
        <pc:spChg chg="mod">
          <ac:chgData name="Manuel Gertrudix Barrio" userId="f0a35af9-5215-4a89-ba64-ae8ddeb2580a" providerId="ADAL" clId="{712BCF42-BE6B-674E-93EC-FFC4BA1D6555}" dt="2025-01-13T13:12:24.616" v="309" actId="26606"/>
          <ac:spMkLst>
            <pc:docMk/>
            <pc:sldMk cId="1667040730" sldId="293"/>
            <ac:spMk id="59" creationId="{057AC0FB-EA88-7604-0F26-8F3CFCD79A5E}"/>
          </ac:spMkLst>
        </pc:spChg>
        <pc:spChg chg="mod">
          <ac:chgData name="Manuel Gertrudix Barrio" userId="f0a35af9-5215-4a89-ba64-ae8ddeb2580a" providerId="ADAL" clId="{712BCF42-BE6B-674E-93EC-FFC4BA1D6555}" dt="2025-01-13T13:12:24.616" v="309" actId="26606"/>
          <ac:spMkLst>
            <pc:docMk/>
            <pc:sldMk cId="1667040730" sldId="293"/>
            <ac:spMk id="60" creationId="{8FA18513-E74F-30DB-9F00-959C8D49669B}"/>
          </ac:spMkLst>
        </pc:spChg>
        <pc:spChg chg="add del">
          <ac:chgData name="Manuel Gertrudix Barrio" userId="f0a35af9-5215-4a89-ba64-ae8ddeb2580a" providerId="ADAL" clId="{712BCF42-BE6B-674E-93EC-FFC4BA1D6555}" dt="2025-01-13T13:12:08.702" v="299" actId="26606"/>
          <ac:spMkLst>
            <pc:docMk/>
            <pc:sldMk cId="1667040730" sldId="293"/>
            <ac:spMk id="65" creationId="{5A59F003-E00A-43F9-91DC-CC54E3B87466}"/>
          </ac:spMkLst>
        </pc:spChg>
        <pc:spChg chg="add del">
          <ac:chgData name="Manuel Gertrudix Barrio" userId="f0a35af9-5215-4a89-ba64-ae8ddeb2580a" providerId="ADAL" clId="{712BCF42-BE6B-674E-93EC-FFC4BA1D6555}" dt="2025-01-13T13:12:08.702" v="299" actId="26606"/>
          <ac:spMkLst>
            <pc:docMk/>
            <pc:sldMk cId="1667040730" sldId="293"/>
            <ac:spMk id="67" creationId="{D74A4382-E3AD-430A-9A1F-DFA3E0E77A7D}"/>
          </ac:spMkLst>
        </pc:spChg>
        <pc:spChg chg="add del">
          <ac:chgData name="Manuel Gertrudix Barrio" userId="f0a35af9-5215-4a89-ba64-ae8ddeb2580a" providerId="ADAL" clId="{712BCF42-BE6B-674E-93EC-FFC4BA1D6555}" dt="2025-01-13T13:12:08.702" v="299" actId="26606"/>
          <ac:spMkLst>
            <pc:docMk/>
            <pc:sldMk cId="1667040730" sldId="293"/>
            <ac:spMk id="69" creationId="{79F40191-0F44-4FD1-82CC-ACB507C14BE6}"/>
          </ac:spMkLst>
        </pc:spChg>
        <pc:spChg chg="add del">
          <ac:chgData name="Manuel Gertrudix Barrio" userId="f0a35af9-5215-4a89-ba64-ae8ddeb2580a" providerId="ADAL" clId="{712BCF42-BE6B-674E-93EC-FFC4BA1D6555}" dt="2025-01-13T13:12:10.603" v="301" actId="26606"/>
          <ac:spMkLst>
            <pc:docMk/>
            <pc:sldMk cId="1667040730" sldId="293"/>
            <ac:spMk id="71" creationId="{08C9B587-E65E-4B52-B37C-ABEBB6E87928}"/>
          </ac:spMkLst>
        </pc:spChg>
        <pc:spChg chg="add del">
          <ac:chgData name="Manuel Gertrudix Barrio" userId="f0a35af9-5215-4a89-ba64-ae8ddeb2580a" providerId="ADAL" clId="{712BCF42-BE6B-674E-93EC-FFC4BA1D6555}" dt="2025-01-13T13:12:10.603" v="301" actId="26606"/>
          <ac:spMkLst>
            <pc:docMk/>
            <pc:sldMk cId="1667040730" sldId="293"/>
            <ac:spMk id="72" creationId="{0671A8AE-40A1-4631-A6B8-581AFF065482}"/>
          </ac:spMkLst>
        </pc:spChg>
        <pc:spChg chg="add del">
          <ac:chgData name="Manuel Gertrudix Barrio" userId="f0a35af9-5215-4a89-ba64-ae8ddeb2580a" providerId="ADAL" clId="{712BCF42-BE6B-674E-93EC-FFC4BA1D6555}" dt="2025-01-13T13:12:10.603" v="301" actId="26606"/>
          <ac:spMkLst>
            <pc:docMk/>
            <pc:sldMk cId="1667040730" sldId="293"/>
            <ac:spMk id="73" creationId="{AB58EF07-17C2-48CF-ABB0-EEF1F17CB8F0}"/>
          </ac:spMkLst>
        </pc:spChg>
        <pc:spChg chg="add del">
          <ac:chgData name="Manuel Gertrudix Barrio" userId="f0a35af9-5215-4a89-ba64-ae8ddeb2580a" providerId="ADAL" clId="{712BCF42-BE6B-674E-93EC-FFC4BA1D6555}" dt="2025-01-13T13:12:10.603" v="301" actId="26606"/>
          <ac:spMkLst>
            <pc:docMk/>
            <pc:sldMk cId="1667040730" sldId="293"/>
            <ac:spMk id="74" creationId="{AF2F604E-43BE-4DC3-B983-E071523364F8}"/>
          </ac:spMkLst>
        </pc:spChg>
        <pc:spChg chg="add del">
          <ac:chgData name="Manuel Gertrudix Barrio" userId="f0a35af9-5215-4a89-ba64-ae8ddeb2580a" providerId="ADAL" clId="{712BCF42-BE6B-674E-93EC-FFC4BA1D6555}" dt="2025-01-13T13:12:12.782" v="303" actId="26606"/>
          <ac:spMkLst>
            <pc:docMk/>
            <pc:sldMk cId="1667040730" sldId="293"/>
            <ac:spMk id="76" creationId="{71B2258F-86CA-4D4D-8270-BC05FCDEBFB3}"/>
          </ac:spMkLst>
        </pc:spChg>
        <pc:spChg chg="add del">
          <ac:chgData name="Manuel Gertrudix Barrio" userId="f0a35af9-5215-4a89-ba64-ae8ddeb2580a" providerId="ADAL" clId="{712BCF42-BE6B-674E-93EC-FFC4BA1D6555}" dt="2025-01-13T13:12:15.047" v="305" actId="26606"/>
          <ac:spMkLst>
            <pc:docMk/>
            <pc:sldMk cId="1667040730" sldId="293"/>
            <ac:spMk id="78" creationId="{C1DD1A8A-57D5-4A81-AD04-532B043C5611}"/>
          </ac:spMkLst>
        </pc:spChg>
        <pc:spChg chg="add del">
          <ac:chgData name="Manuel Gertrudix Barrio" userId="f0a35af9-5215-4a89-ba64-ae8ddeb2580a" providerId="ADAL" clId="{712BCF42-BE6B-674E-93EC-FFC4BA1D6555}" dt="2025-01-13T13:12:15.047" v="305" actId="26606"/>
          <ac:spMkLst>
            <pc:docMk/>
            <pc:sldMk cId="1667040730" sldId="293"/>
            <ac:spMk id="79" creationId="{007891EC-4501-44ED-A8C8-B11B6DB767AB}"/>
          </ac:spMkLst>
        </pc:spChg>
        <pc:spChg chg="add del">
          <ac:chgData name="Manuel Gertrudix Barrio" userId="f0a35af9-5215-4a89-ba64-ae8ddeb2580a" providerId="ADAL" clId="{712BCF42-BE6B-674E-93EC-FFC4BA1D6555}" dt="2025-01-13T13:12:17.371" v="307" actId="26606"/>
          <ac:spMkLst>
            <pc:docMk/>
            <pc:sldMk cId="1667040730" sldId="293"/>
            <ac:spMk id="81" creationId="{4D4677D2-D5AC-4CF9-9EED-2B89D0A1C212}"/>
          </ac:spMkLst>
        </pc:spChg>
        <pc:spChg chg="add del">
          <ac:chgData name="Manuel Gertrudix Barrio" userId="f0a35af9-5215-4a89-ba64-ae8ddeb2580a" providerId="ADAL" clId="{712BCF42-BE6B-674E-93EC-FFC4BA1D6555}" dt="2025-01-13T13:12:17.371" v="307" actId="26606"/>
          <ac:spMkLst>
            <pc:docMk/>
            <pc:sldMk cId="1667040730" sldId="293"/>
            <ac:spMk id="82" creationId="{C6D54F7E-825A-4BBA-815F-35CCA8B97786}"/>
          </ac:spMkLst>
        </pc:spChg>
        <pc:spChg chg="add">
          <ac:chgData name="Manuel Gertrudix Barrio" userId="f0a35af9-5215-4a89-ba64-ae8ddeb2580a" providerId="ADAL" clId="{712BCF42-BE6B-674E-93EC-FFC4BA1D6555}" dt="2025-01-13T13:12:24.618" v="310" actId="26606"/>
          <ac:spMkLst>
            <pc:docMk/>
            <pc:sldMk cId="1667040730" sldId="293"/>
            <ac:spMk id="88" creationId="{5A59F003-E00A-43F9-91DC-CC54E3B87466}"/>
          </ac:spMkLst>
        </pc:spChg>
        <pc:spChg chg="add">
          <ac:chgData name="Manuel Gertrudix Barrio" userId="f0a35af9-5215-4a89-ba64-ae8ddeb2580a" providerId="ADAL" clId="{712BCF42-BE6B-674E-93EC-FFC4BA1D6555}" dt="2025-01-13T13:12:24.618" v="310" actId="26606"/>
          <ac:spMkLst>
            <pc:docMk/>
            <pc:sldMk cId="1667040730" sldId="293"/>
            <ac:spMk id="89" creationId="{D74A4382-E3AD-430A-9A1F-DFA3E0E77A7D}"/>
          </ac:spMkLst>
        </pc:spChg>
        <pc:spChg chg="add">
          <ac:chgData name="Manuel Gertrudix Barrio" userId="f0a35af9-5215-4a89-ba64-ae8ddeb2580a" providerId="ADAL" clId="{712BCF42-BE6B-674E-93EC-FFC4BA1D6555}" dt="2025-01-13T13:12:24.618" v="310" actId="26606"/>
          <ac:spMkLst>
            <pc:docMk/>
            <pc:sldMk cId="1667040730" sldId="293"/>
            <ac:spMk id="90" creationId="{79F40191-0F44-4FD1-82CC-ACB507C14BE6}"/>
          </ac:spMkLst>
        </pc:spChg>
        <pc:spChg chg="del">
          <ac:chgData name="Manuel Gertrudix Barrio" userId="f0a35af9-5215-4a89-ba64-ae8ddeb2580a" providerId="ADAL" clId="{712BCF42-BE6B-674E-93EC-FFC4BA1D6555}" dt="2025-01-13T13:11:43.267" v="292"/>
          <ac:spMkLst>
            <pc:docMk/>
            <pc:sldMk cId="1667040730" sldId="293"/>
            <ac:spMk id="94" creationId="{545E92B0-4361-1304-D2D9-9DC636EC756A}"/>
          </ac:spMkLst>
        </pc:spChg>
        <pc:spChg chg="del">
          <ac:chgData name="Manuel Gertrudix Barrio" userId="f0a35af9-5215-4a89-ba64-ae8ddeb2580a" providerId="ADAL" clId="{712BCF42-BE6B-674E-93EC-FFC4BA1D6555}" dt="2025-01-13T13:11:43.267" v="292"/>
          <ac:spMkLst>
            <pc:docMk/>
            <pc:sldMk cId="1667040730" sldId="293"/>
            <ac:spMk id="95" creationId="{015AF850-8C79-79BC-A7C9-28D756E77F19}"/>
          </ac:spMkLst>
        </pc:spChg>
        <pc:spChg chg="del">
          <ac:chgData name="Manuel Gertrudix Barrio" userId="f0a35af9-5215-4a89-ba64-ae8ddeb2580a" providerId="ADAL" clId="{712BCF42-BE6B-674E-93EC-FFC4BA1D6555}" dt="2025-01-13T13:11:43.267" v="292"/>
          <ac:spMkLst>
            <pc:docMk/>
            <pc:sldMk cId="1667040730" sldId="293"/>
            <ac:spMk id="96" creationId="{4D26C826-E704-744F-3909-573C108B29F2}"/>
          </ac:spMkLst>
        </pc:spChg>
        <pc:grpChg chg="add del">
          <ac:chgData name="Manuel Gertrudix Barrio" userId="f0a35af9-5215-4a89-ba64-ae8ddeb2580a" providerId="ADAL" clId="{712BCF42-BE6B-674E-93EC-FFC4BA1D6555}" dt="2025-01-13T13:12:24.616" v="309" actId="26606"/>
          <ac:grpSpMkLst>
            <pc:docMk/>
            <pc:sldMk cId="1667040730" sldId="293"/>
            <ac:grpSpMk id="84" creationId="{D19F7815-3AA2-7679-26F4-A63338C8BD5B}"/>
          </ac:grpSpMkLst>
        </pc:grpChg>
        <pc:picChg chg="add mod ord">
          <ac:chgData name="Manuel Gertrudix Barrio" userId="f0a35af9-5215-4a89-ba64-ae8ddeb2580a" providerId="ADAL" clId="{712BCF42-BE6B-674E-93EC-FFC4BA1D6555}" dt="2025-01-13T13:12:24.618" v="310" actId="26606"/>
          <ac:picMkLst>
            <pc:docMk/>
            <pc:sldMk cId="1667040730" sldId="293"/>
            <ac:picMk id="5" creationId="{8C2D6CA9-A354-A001-B90E-48854D4683F7}"/>
          </ac:picMkLst>
        </pc:picChg>
        <pc:picChg chg="add mod">
          <ac:chgData name="Manuel Gertrudix Barrio" userId="f0a35af9-5215-4a89-ba64-ae8ddeb2580a" providerId="ADAL" clId="{712BCF42-BE6B-674E-93EC-FFC4BA1D6555}" dt="2025-01-13T13:12:44.957" v="315" actId="1076"/>
          <ac:picMkLst>
            <pc:docMk/>
            <pc:sldMk cId="1667040730" sldId="293"/>
            <ac:picMk id="7" creationId="{5863E45D-CCA0-56AC-8821-3D462625DE0D}"/>
          </ac:picMkLst>
        </pc:picChg>
        <pc:picChg chg="del mod">
          <ac:chgData name="Manuel Gertrudix Barrio" userId="f0a35af9-5215-4a89-ba64-ae8ddeb2580a" providerId="ADAL" clId="{712BCF42-BE6B-674E-93EC-FFC4BA1D6555}" dt="2025-01-13T13:11:49.972" v="294" actId="478"/>
          <ac:picMkLst>
            <pc:docMk/>
            <pc:sldMk cId="1667040730" sldId="293"/>
            <ac:picMk id="58" creationId="{23474FA7-A553-6AF4-2605-32DD94B1B7C4}"/>
          </ac:picMkLst>
        </pc:picChg>
      </pc:sldChg>
      <pc:sldChg chg="addSp delSp modSp add mod setBg delDesignElem">
        <pc:chgData name="Manuel Gertrudix Barrio" userId="f0a35af9-5215-4a89-ba64-ae8ddeb2580a" providerId="ADAL" clId="{712BCF42-BE6B-674E-93EC-FFC4BA1D6555}" dt="2025-01-13T22:18:54.974" v="1234" actId="20577"/>
        <pc:sldMkLst>
          <pc:docMk/>
          <pc:sldMk cId="902979145" sldId="294"/>
        </pc:sldMkLst>
        <pc:spChg chg="add mod">
          <ac:chgData name="Manuel Gertrudix Barrio" userId="f0a35af9-5215-4a89-ba64-ae8ddeb2580a" providerId="ADAL" clId="{712BCF42-BE6B-674E-93EC-FFC4BA1D6555}" dt="2025-01-13T22:18:54.974" v="1234" actId="20577"/>
          <ac:spMkLst>
            <pc:docMk/>
            <pc:sldMk cId="902979145" sldId="294"/>
            <ac:spMk id="2" creationId="{CBFC1193-E0A0-65D1-A0FA-17096E795B22}"/>
          </ac:spMkLst>
        </pc:spChg>
        <pc:spChg chg="add mod">
          <ac:chgData name="Manuel Gertrudix Barrio" userId="f0a35af9-5215-4a89-ba64-ae8ddeb2580a" providerId="ADAL" clId="{712BCF42-BE6B-674E-93EC-FFC4BA1D6555}" dt="2025-01-13T22:18:50.578" v="1227" actId="20577"/>
          <ac:spMkLst>
            <pc:docMk/>
            <pc:sldMk cId="902979145" sldId="294"/>
            <ac:spMk id="3" creationId="{A38785C8-583E-5A4E-B934-8FE7799AA565}"/>
          </ac:spMkLst>
        </pc:spChg>
        <pc:spChg chg="add del mod">
          <ac:chgData name="Manuel Gertrudix Barrio" userId="f0a35af9-5215-4a89-ba64-ae8ddeb2580a" providerId="ADAL" clId="{712BCF42-BE6B-674E-93EC-FFC4BA1D6555}" dt="2025-01-13T14:38:20.620" v="319" actId="478"/>
          <ac:spMkLst>
            <pc:docMk/>
            <pc:sldMk cId="902979145" sldId="294"/>
            <ac:spMk id="3" creationId="{DF6F246A-A78A-C5B2-3121-1D08B79F6A1D}"/>
          </ac:spMkLst>
        </pc:spChg>
        <pc:spChg chg="add mod">
          <ac:chgData name="Manuel Gertrudix Barrio" userId="f0a35af9-5215-4a89-ba64-ae8ddeb2580a" providerId="ADAL" clId="{712BCF42-BE6B-674E-93EC-FFC4BA1D6555}" dt="2025-01-13T22:18:46.424" v="1224"/>
          <ac:spMkLst>
            <pc:docMk/>
            <pc:sldMk cId="902979145" sldId="294"/>
            <ac:spMk id="4" creationId="{02111E37-1481-B9FD-5C0F-621A68F6CBD8}"/>
          </ac:spMkLst>
        </pc:spChg>
        <pc:spChg chg="add del mod">
          <ac:chgData name="Manuel Gertrudix Barrio" userId="f0a35af9-5215-4a89-ba64-ae8ddeb2580a" providerId="ADAL" clId="{712BCF42-BE6B-674E-93EC-FFC4BA1D6555}" dt="2025-01-13T14:38:41.348" v="323"/>
          <ac:spMkLst>
            <pc:docMk/>
            <pc:sldMk cId="902979145" sldId="294"/>
            <ac:spMk id="6" creationId="{C71B3C46-C341-D703-9EFC-EEA9FFC497E3}"/>
          </ac:spMkLst>
        </pc:spChg>
        <pc:spChg chg="add del mod">
          <ac:chgData name="Manuel Gertrudix Barrio" userId="f0a35af9-5215-4a89-ba64-ae8ddeb2580a" providerId="ADAL" clId="{712BCF42-BE6B-674E-93EC-FFC4BA1D6555}" dt="2025-01-13T14:39:11.828" v="337"/>
          <ac:spMkLst>
            <pc:docMk/>
            <pc:sldMk cId="902979145" sldId="294"/>
            <ac:spMk id="13" creationId="{8400D5E4-D83E-62A2-F6EC-0CDEBDB97884}"/>
          </ac:spMkLst>
        </pc:spChg>
        <pc:spChg chg="add mod">
          <ac:chgData name="Manuel Gertrudix Barrio" userId="f0a35af9-5215-4a89-ba64-ae8ddeb2580a" providerId="ADAL" clId="{712BCF42-BE6B-674E-93EC-FFC4BA1D6555}" dt="2025-01-13T14:38:58.686" v="333"/>
          <ac:spMkLst>
            <pc:docMk/>
            <pc:sldMk cId="902979145" sldId="294"/>
            <ac:spMk id="16" creationId="{93559A56-8637-52A6-48D0-9A8B7FE05DF4}"/>
          </ac:spMkLst>
        </pc:spChg>
        <pc:spChg chg="add mod">
          <ac:chgData name="Manuel Gertrudix Barrio" userId="f0a35af9-5215-4a89-ba64-ae8ddeb2580a" providerId="ADAL" clId="{712BCF42-BE6B-674E-93EC-FFC4BA1D6555}" dt="2025-01-13T14:38:58.686" v="333"/>
          <ac:spMkLst>
            <pc:docMk/>
            <pc:sldMk cId="902979145" sldId="294"/>
            <ac:spMk id="17" creationId="{8D18A8F0-EBE6-7156-7069-A5206E5A21D5}"/>
          </ac:spMkLst>
        </pc:spChg>
        <pc:spChg chg="add del mod">
          <ac:chgData name="Manuel Gertrudix Barrio" userId="f0a35af9-5215-4a89-ba64-ae8ddeb2580a" providerId="ADAL" clId="{712BCF42-BE6B-674E-93EC-FFC4BA1D6555}" dt="2025-01-13T22:18:44.449" v="1223" actId="478"/>
          <ac:spMkLst>
            <pc:docMk/>
            <pc:sldMk cId="902979145" sldId="294"/>
            <ac:spMk id="18" creationId="{2F869369-5B2C-B180-715C-CADA4CD0E164}"/>
          </ac:spMkLst>
        </pc:spChg>
        <pc:spChg chg="add del mod">
          <ac:chgData name="Manuel Gertrudix Barrio" userId="f0a35af9-5215-4a89-ba64-ae8ddeb2580a" providerId="ADAL" clId="{712BCF42-BE6B-674E-93EC-FFC4BA1D6555}" dt="2025-01-13T22:18:44.449" v="1223" actId="478"/>
          <ac:spMkLst>
            <pc:docMk/>
            <pc:sldMk cId="902979145" sldId="294"/>
            <ac:spMk id="19" creationId="{AA2B4FAF-68A4-5A20-AF80-C96286927FEB}"/>
          </ac:spMkLst>
        </pc:spChg>
        <pc:spChg chg="add del mod">
          <ac:chgData name="Manuel Gertrudix Barrio" userId="f0a35af9-5215-4a89-ba64-ae8ddeb2580a" providerId="ADAL" clId="{712BCF42-BE6B-674E-93EC-FFC4BA1D6555}" dt="2025-01-13T14:39:43.467" v="352" actId="26606"/>
          <ac:spMkLst>
            <pc:docMk/>
            <pc:sldMk cId="902979145" sldId="294"/>
            <ac:spMk id="23" creationId="{A6AE75C7-A345-B5F6-1060-58B93066DDC5}"/>
          </ac:spMkLst>
        </pc:spChg>
        <pc:spChg chg="add del mod">
          <ac:chgData name="Manuel Gertrudix Barrio" userId="f0a35af9-5215-4a89-ba64-ae8ddeb2580a" providerId="ADAL" clId="{712BCF42-BE6B-674E-93EC-FFC4BA1D6555}" dt="2025-01-13T22:18:44.449" v="1223" actId="478"/>
          <ac:spMkLst>
            <pc:docMk/>
            <pc:sldMk cId="902979145" sldId="294"/>
            <ac:spMk id="25" creationId="{30DBA319-CE24-A747-F8EA-D9583B13DF00}"/>
          </ac:spMkLst>
        </pc:spChg>
        <pc:spChg chg="add del">
          <ac:chgData name="Manuel Gertrudix Barrio" userId="f0a35af9-5215-4a89-ba64-ae8ddeb2580a" providerId="ADAL" clId="{712BCF42-BE6B-674E-93EC-FFC4BA1D6555}" dt="2025-01-13T14:39:23.963" v="343" actId="26606"/>
          <ac:spMkLst>
            <pc:docMk/>
            <pc:sldMk cId="902979145" sldId="294"/>
            <ac:spMk id="28" creationId="{C1DD1A8A-57D5-4A81-AD04-532B043C5611}"/>
          </ac:spMkLst>
        </pc:spChg>
        <pc:spChg chg="add del">
          <ac:chgData name="Manuel Gertrudix Barrio" userId="f0a35af9-5215-4a89-ba64-ae8ddeb2580a" providerId="ADAL" clId="{712BCF42-BE6B-674E-93EC-FFC4BA1D6555}" dt="2025-01-13T14:39:23.963" v="343" actId="26606"/>
          <ac:spMkLst>
            <pc:docMk/>
            <pc:sldMk cId="902979145" sldId="294"/>
            <ac:spMk id="30" creationId="{007891EC-4501-44ED-A8C8-B11B6DB767AB}"/>
          </ac:spMkLst>
        </pc:spChg>
        <pc:spChg chg="add del">
          <ac:chgData name="Manuel Gertrudix Barrio" userId="f0a35af9-5215-4a89-ba64-ae8ddeb2580a" providerId="ADAL" clId="{712BCF42-BE6B-674E-93EC-FFC4BA1D6555}" dt="2025-01-13T14:39:26.021" v="345" actId="26606"/>
          <ac:spMkLst>
            <pc:docMk/>
            <pc:sldMk cId="902979145" sldId="294"/>
            <ac:spMk id="32" creationId="{AF2F604E-43BE-4DC3-B983-E071523364F8}"/>
          </ac:spMkLst>
        </pc:spChg>
        <pc:spChg chg="add del">
          <ac:chgData name="Manuel Gertrudix Barrio" userId="f0a35af9-5215-4a89-ba64-ae8ddeb2580a" providerId="ADAL" clId="{712BCF42-BE6B-674E-93EC-FFC4BA1D6555}" dt="2025-01-13T14:39:26.021" v="345" actId="26606"/>
          <ac:spMkLst>
            <pc:docMk/>
            <pc:sldMk cId="902979145" sldId="294"/>
            <ac:spMk id="33" creationId="{0671A8AE-40A1-4631-A6B8-581AFF065482}"/>
          </ac:spMkLst>
        </pc:spChg>
        <pc:spChg chg="add del">
          <ac:chgData name="Manuel Gertrudix Barrio" userId="f0a35af9-5215-4a89-ba64-ae8ddeb2580a" providerId="ADAL" clId="{712BCF42-BE6B-674E-93EC-FFC4BA1D6555}" dt="2025-01-13T14:39:26.021" v="345" actId="26606"/>
          <ac:spMkLst>
            <pc:docMk/>
            <pc:sldMk cId="902979145" sldId="294"/>
            <ac:spMk id="34" creationId="{08C9B587-E65E-4B52-B37C-ABEBB6E87928}"/>
          </ac:spMkLst>
        </pc:spChg>
        <pc:spChg chg="add del">
          <ac:chgData name="Manuel Gertrudix Barrio" userId="f0a35af9-5215-4a89-ba64-ae8ddeb2580a" providerId="ADAL" clId="{712BCF42-BE6B-674E-93EC-FFC4BA1D6555}" dt="2025-01-13T14:39:26.021" v="345" actId="26606"/>
          <ac:spMkLst>
            <pc:docMk/>
            <pc:sldMk cId="902979145" sldId="294"/>
            <ac:spMk id="35" creationId="{AB58EF07-17C2-48CF-ABB0-EEF1F17CB8F0}"/>
          </ac:spMkLst>
        </pc:spChg>
        <pc:spChg chg="add del">
          <ac:chgData name="Manuel Gertrudix Barrio" userId="f0a35af9-5215-4a89-ba64-ae8ddeb2580a" providerId="ADAL" clId="{712BCF42-BE6B-674E-93EC-FFC4BA1D6555}" dt="2025-01-13T14:39:36.074" v="347" actId="26606"/>
          <ac:spMkLst>
            <pc:docMk/>
            <pc:sldMk cId="902979145" sldId="294"/>
            <ac:spMk id="37" creationId="{5A59F003-E00A-43F9-91DC-CC54E3B87466}"/>
          </ac:spMkLst>
        </pc:spChg>
        <pc:spChg chg="add del">
          <ac:chgData name="Manuel Gertrudix Barrio" userId="f0a35af9-5215-4a89-ba64-ae8ddeb2580a" providerId="ADAL" clId="{712BCF42-BE6B-674E-93EC-FFC4BA1D6555}" dt="2025-01-13T14:39:36.074" v="347" actId="26606"/>
          <ac:spMkLst>
            <pc:docMk/>
            <pc:sldMk cId="902979145" sldId="294"/>
            <ac:spMk id="38" creationId="{D74A4382-E3AD-430A-9A1F-DFA3E0E77A7D}"/>
          </ac:spMkLst>
        </pc:spChg>
        <pc:spChg chg="add del">
          <ac:chgData name="Manuel Gertrudix Barrio" userId="f0a35af9-5215-4a89-ba64-ae8ddeb2580a" providerId="ADAL" clId="{712BCF42-BE6B-674E-93EC-FFC4BA1D6555}" dt="2025-01-13T14:39:36.074" v="347" actId="26606"/>
          <ac:spMkLst>
            <pc:docMk/>
            <pc:sldMk cId="902979145" sldId="294"/>
            <ac:spMk id="39" creationId="{79F40191-0F44-4FD1-82CC-ACB507C14BE6}"/>
          </ac:spMkLst>
        </pc:spChg>
        <pc:spChg chg="add del">
          <ac:chgData name="Manuel Gertrudix Barrio" userId="f0a35af9-5215-4a89-ba64-ae8ddeb2580a" providerId="ADAL" clId="{712BCF42-BE6B-674E-93EC-FFC4BA1D6555}" dt="2025-01-13T14:39:41.783" v="349" actId="26606"/>
          <ac:spMkLst>
            <pc:docMk/>
            <pc:sldMk cId="902979145" sldId="294"/>
            <ac:spMk id="41" creationId="{870A1295-61BC-4214-AA3E-D396673024D0}"/>
          </ac:spMkLst>
        </pc:spChg>
        <pc:spChg chg="add del">
          <ac:chgData name="Manuel Gertrudix Barrio" userId="f0a35af9-5215-4a89-ba64-ae8ddeb2580a" providerId="ADAL" clId="{712BCF42-BE6B-674E-93EC-FFC4BA1D6555}" dt="2025-01-13T14:39:43.456" v="351" actId="26606"/>
          <ac:spMkLst>
            <pc:docMk/>
            <pc:sldMk cId="902979145" sldId="294"/>
            <ac:spMk id="47" creationId="{D47766EE-4192-4B2D-A5A0-F60F9A5F743F}"/>
          </ac:spMkLst>
        </pc:spChg>
        <pc:spChg chg="add del">
          <ac:chgData name="Manuel Gertrudix Barrio" userId="f0a35af9-5215-4a89-ba64-ae8ddeb2580a" providerId="ADAL" clId="{712BCF42-BE6B-674E-93EC-FFC4BA1D6555}" dt="2025-01-13T14:39:43.456" v="351" actId="26606"/>
          <ac:spMkLst>
            <pc:docMk/>
            <pc:sldMk cId="902979145" sldId="294"/>
            <ac:spMk id="48" creationId="{D6705569-F545-4F47-A260-A9202826EA20}"/>
          </ac:spMkLst>
        </pc:spChg>
        <pc:spChg chg="add">
          <ac:chgData name="Manuel Gertrudix Barrio" userId="f0a35af9-5215-4a89-ba64-ae8ddeb2580a" providerId="ADAL" clId="{712BCF42-BE6B-674E-93EC-FFC4BA1D6555}" dt="2025-01-13T14:39:43.467" v="352" actId="26606"/>
          <ac:spMkLst>
            <pc:docMk/>
            <pc:sldMk cId="902979145" sldId="294"/>
            <ac:spMk id="50" creationId="{870A1295-61BC-4214-AA3E-D396673024D0}"/>
          </ac:spMkLst>
        </pc:spChg>
        <pc:spChg chg="del">
          <ac:chgData name="Manuel Gertrudix Barrio" userId="f0a35af9-5215-4a89-ba64-ae8ddeb2580a" providerId="ADAL" clId="{712BCF42-BE6B-674E-93EC-FFC4BA1D6555}" dt="2025-01-13T14:38:31.901" v="321" actId="21"/>
          <ac:spMkLst>
            <pc:docMk/>
            <pc:sldMk cId="902979145" sldId="294"/>
            <ac:spMk id="59" creationId="{EB0ADA9A-E22D-4AF1-8E0E-AF9F09AB7E2E}"/>
          </ac:spMkLst>
        </pc:spChg>
        <pc:spChg chg="del">
          <ac:chgData name="Manuel Gertrudix Barrio" userId="f0a35af9-5215-4a89-ba64-ae8ddeb2580a" providerId="ADAL" clId="{712BCF42-BE6B-674E-93EC-FFC4BA1D6555}" dt="2025-01-13T14:38:31.901" v="321" actId="21"/>
          <ac:spMkLst>
            <pc:docMk/>
            <pc:sldMk cId="902979145" sldId="294"/>
            <ac:spMk id="60" creationId="{E69854B9-1618-8153-1DB5-6FCDD1C128BD}"/>
          </ac:spMkLst>
        </pc:spChg>
        <pc:spChg chg="del">
          <ac:chgData name="Manuel Gertrudix Barrio" userId="f0a35af9-5215-4a89-ba64-ae8ddeb2580a" providerId="ADAL" clId="{712BCF42-BE6B-674E-93EC-FFC4BA1D6555}" dt="2025-01-13T14:38:10.766" v="317"/>
          <ac:spMkLst>
            <pc:docMk/>
            <pc:sldMk cId="902979145" sldId="294"/>
            <ac:spMk id="88" creationId="{6B9E4169-9747-8CA0-1AAA-EAE24AA9B765}"/>
          </ac:spMkLst>
        </pc:spChg>
        <pc:spChg chg="del">
          <ac:chgData name="Manuel Gertrudix Barrio" userId="f0a35af9-5215-4a89-ba64-ae8ddeb2580a" providerId="ADAL" clId="{712BCF42-BE6B-674E-93EC-FFC4BA1D6555}" dt="2025-01-13T14:38:10.766" v="317"/>
          <ac:spMkLst>
            <pc:docMk/>
            <pc:sldMk cId="902979145" sldId="294"/>
            <ac:spMk id="89" creationId="{3FEC57D8-FE8A-7178-2E68-98B84843CA9F}"/>
          </ac:spMkLst>
        </pc:spChg>
        <pc:spChg chg="del">
          <ac:chgData name="Manuel Gertrudix Barrio" userId="f0a35af9-5215-4a89-ba64-ae8ddeb2580a" providerId="ADAL" clId="{712BCF42-BE6B-674E-93EC-FFC4BA1D6555}" dt="2025-01-13T14:38:10.766" v="317"/>
          <ac:spMkLst>
            <pc:docMk/>
            <pc:sldMk cId="902979145" sldId="294"/>
            <ac:spMk id="90" creationId="{459516F0-418D-64EA-58E1-BC649D5CCE6E}"/>
          </ac:spMkLst>
        </pc:spChg>
        <pc:grpChg chg="add del">
          <ac:chgData name="Manuel Gertrudix Barrio" userId="f0a35af9-5215-4a89-ba64-ae8ddeb2580a" providerId="ADAL" clId="{712BCF42-BE6B-674E-93EC-FFC4BA1D6555}" dt="2025-01-13T14:39:41.783" v="349" actId="26606"/>
          <ac:grpSpMkLst>
            <pc:docMk/>
            <pc:sldMk cId="902979145" sldId="294"/>
            <ac:grpSpMk id="42" creationId="{0B139475-2B26-4CA9-9413-DE741E49F7BB}"/>
          </ac:grpSpMkLst>
        </pc:grpChg>
        <pc:grpChg chg="add">
          <ac:chgData name="Manuel Gertrudix Barrio" userId="f0a35af9-5215-4a89-ba64-ae8ddeb2580a" providerId="ADAL" clId="{712BCF42-BE6B-674E-93EC-FFC4BA1D6555}" dt="2025-01-13T14:39:43.467" v="352" actId="26606"/>
          <ac:grpSpMkLst>
            <pc:docMk/>
            <pc:sldMk cId="902979145" sldId="294"/>
            <ac:grpSpMk id="51" creationId="{0B139475-2B26-4CA9-9413-DE741E49F7BB}"/>
          </ac:grpSpMkLst>
        </pc:grpChg>
        <pc:picChg chg="add del mod">
          <ac:chgData name="Manuel Gertrudix Barrio" userId="f0a35af9-5215-4a89-ba64-ae8ddeb2580a" providerId="ADAL" clId="{712BCF42-BE6B-674E-93EC-FFC4BA1D6555}" dt="2025-01-13T18:19:06.798" v="1159" actId="478"/>
          <ac:picMkLst>
            <pc:docMk/>
            <pc:sldMk cId="902979145" sldId="294"/>
            <ac:picMk id="3" creationId="{1C1AA8DB-30D8-429F-C207-88A2C4F51CF8}"/>
          </ac:picMkLst>
        </pc:picChg>
        <pc:picChg chg="add del">
          <ac:chgData name="Manuel Gertrudix Barrio" userId="f0a35af9-5215-4a89-ba64-ae8ddeb2580a" providerId="ADAL" clId="{712BCF42-BE6B-674E-93EC-FFC4BA1D6555}" dt="2025-01-13T14:38:33.088" v="322" actId="478"/>
          <ac:picMkLst>
            <pc:docMk/>
            <pc:sldMk cId="902979145" sldId="294"/>
            <ac:picMk id="5" creationId="{42863E56-E26F-F281-5CD2-DE96AF5B47C1}"/>
          </ac:picMkLst>
        </pc:picChg>
        <pc:picChg chg="add mod">
          <ac:chgData name="Manuel Gertrudix Barrio" userId="f0a35af9-5215-4a89-ba64-ae8ddeb2580a" providerId="ADAL" clId="{712BCF42-BE6B-674E-93EC-FFC4BA1D6555}" dt="2025-01-13T22:18:46.424" v="1224"/>
          <ac:picMkLst>
            <pc:docMk/>
            <pc:sldMk cId="902979145" sldId="294"/>
            <ac:picMk id="5" creationId="{7CE194A2-15ED-6C6B-7D89-EC463E58142A}"/>
          </ac:picMkLst>
        </pc:picChg>
        <pc:picChg chg="add del mod">
          <ac:chgData name="Manuel Gertrudix Barrio" userId="f0a35af9-5215-4a89-ba64-ae8ddeb2580a" providerId="ADAL" clId="{712BCF42-BE6B-674E-93EC-FFC4BA1D6555}" dt="2025-01-13T18:19:36.950" v="1164" actId="478"/>
          <ac:picMkLst>
            <pc:docMk/>
            <pc:sldMk cId="902979145" sldId="294"/>
            <ac:picMk id="5" creationId="{CD857504-50C8-C0F6-EBCD-7DE770081817}"/>
          </ac:picMkLst>
        </pc:picChg>
        <pc:picChg chg="add mod">
          <ac:chgData name="Manuel Gertrudix Barrio" userId="f0a35af9-5215-4a89-ba64-ae8ddeb2580a" providerId="ADAL" clId="{712BCF42-BE6B-674E-93EC-FFC4BA1D6555}" dt="2025-01-13T22:18:46.424" v="1224"/>
          <ac:picMkLst>
            <pc:docMk/>
            <pc:sldMk cId="902979145" sldId="294"/>
            <ac:picMk id="6" creationId="{7F4A56A0-1370-7B84-D136-81E056B8A006}"/>
          </ac:picMkLst>
        </pc:picChg>
        <pc:picChg chg="del">
          <ac:chgData name="Manuel Gertrudix Barrio" userId="f0a35af9-5215-4a89-ba64-ae8ddeb2580a" providerId="ADAL" clId="{712BCF42-BE6B-674E-93EC-FFC4BA1D6555}" dt="2025-01-13T14:38:27.298" v="320" actId="21"/>
          <ac:picMkLst>
            <pc:docMk/>
            <pc:sldMk cId="902979145" sldId="294"/>
            <ac:picMk id="7" creationId="{02C55F7C-537A-C030-081F-775691D5DB6E}"/>
          </ac:picMkLst>
        </pc:picChg>
        <pc:picChg chg="add del mod">
          <ac:chgData name="Manuel Gertrudix Barrio" userId="f0a35af9-5215-4a89-ba64-ae8ddeb2580a" providerId="ADAL" clId="{712BCF42-BE6B-674E-93EC-FFC4BA1D6555}" dt="2025-01-13T14:38:47.266" v="329" actId="478"/>
          <ac:picMkLst>
            <pc:docMk/>
            <pc:sldMk cId="902979145" sldId="294"/>
            <ac:picMk id="9" creationId="{BC71746B-9193-83D6-CF5C-2AB0CCABF2FB}"/>
          </ac:picMkLst>
        </pc:picChg>
        <pc:picChg chg="add mod ord">
          <ac:chgData name="Manuel Gertrudix Barrio" userId="f0a35af9-5215-4a89-ba64-ae8ddeb2580a" providerId="ADAL" clId="{712BCF42-BE6B-674E-93EC-FFC4BA1D6555}" dt="2025-01-13T14:39:43.467" v="352" actId="26606"/>
          <ac:picMkLst>
            <pc:docMk/>
            <pc:sldMk cId="902979145" sldId="294"/>
            <ac:picMk id="11" creationId="{397E07AB-80B1-8063-E735-BE6DCC2701C1}"/>
          </ac:picMkLst>
        </pc:picChg>
        <pc:picChg chg="add mod">
          <ac:chgData name="Manuel Gertrudix Barrio" userId="f0a35af9-5215-4a89-ba64-ae8ddeb2580a" providerId="ADAL" clId="{712BCF42-BE6B-674E-93EC-FFC4BA1D6555}" dt="2025-01-13T14:39:06.304" v="335"/>
          <ac:picMkLst>
            <pc:docMk/>
            <pc:sldMk cId="902979145" sldId="294"/>
            <ac:picMk id="15" creationId="{A874D612-2BD7-A56B-AC89-DA94388E35CE}"/>
          </ac:picMkLst>
        </pc:picChg>
        <pc:picChg chg="add del mod">
          <ac:chgData name="Manuel Gertrudix Barrio" userId="f0a35af9-5215-4a89-ba64-ae8ddeb2580a" providerId="ADAL" clId="{712BCF42-BE6B-674E-93EC-FFC4BA1D6555}" dt="2025-01-13T14:39:16.692" v="341" actId="478"/>
          <ac:picMkLst>
            <pc:docMk/>
            <pc:sldMk cId="902979145" sldId="294"/>
            <ac:picMk id="21" creationId="{E76BCDAF-A08B-A5DE-891D-7E2A5D86EFEB}"/>
          </ac:picMkLst>
        </pc:picChg>
        <pc:picChg chg="add mod">
          <ac:chgData name="Manuel Gertrudix Barrio" userId="f0a35af9-5215-4a89-ba64-ae8ddeb2580a" providerId="ADAL" clId="{712BCF42-BE6B-674E-93EC-FFC4BA1D6555}" dt="2025-01-13T14:41:08.796" v="360" actId="1035"/>
          <ac:picMkLst>
            <pc:docMk/>
            <pc:sldMk cId="902979145" sldId="294"/>
            <ac:picMk id="24" creationId="{DB374382-5368-DCBD-C64C-8E923A3E5DAB}"/>
          </ac:picMkLst>
        </pc:picChg>
      </pc:sldChg>
      <pc:sldChg chg="modSp add mod">
        <pc:chgData name="Manuel Gertrudix Barrio" userId="f0a35af9-5215-4a89-ba64-ae8ddeb2580a" providerId="ADAL" clId="{712BCF42-BE6B-674E-93EC-FFC4BA1D6555}" dt="2025-01-13T22:19:19.074" v="1250" actId="1076"/>
        <pc:sldMkLst>
          <pc:docMk/>
          <pc:sldMk cId="140804881" sldId="295"/>
        </pc:sldMkLst>
        <pc:spChg chg="mod">
          <ac:chgData name="Manuel Gertrudix Barrio" userId="f0a35af9-5215-4a89-ba64-ae8ddeb2580a" providerId="ADAL" clId="{712BCF42-BE6B-674E-93EC-FFC4BA1D6555}" dt="2025-01-13T22:19:16.364" v="1245" actId="20577"/>
          <ac:spMkLst>
            <pc:docMk/>
            <pc:sldMk cId="140804881" sldId="295"/>
            <ac:spMk id="7" creationId="{95162BCA-CC53-467E-AF7E-8A3C3E54537C}"/>
          </ac:spMkLst>
        </pc:spChg>
        <pc:spChg chg="mod">
          <ac:chgData name="Manuel Gertrudix Barrio" userId="f0a35af9-5215-4a89-ba64-ae8ddeb2580a" providerId="ADAL" clId="{712BCF42-BE6B-674E-93EC-FFC4BA1D6555}" dt="2025-01-13T22:19:17.760" v="1248" actId="20577"/>
          <ac:spMkLst>
            <pc:docMk/>
            <pc:sldMk cId="140804881" sldId="295"/>
            <ac:spMk id="11" creationId="{F8BCF14F-CA77-42AE-9751-1714CB330280}"/>
          </ac:spMkLst>
        </pc:spChg>
        <pc:grpChg chg="mod">
          <ac:chgData name="Manuel Gertrudix Barrio" userId="f0a35af9-5215-4a89-ba64-ae8ddeb2580a" providerId="ADAL" clId="{712BCF42-BE6B-674E-93EC-FFC4BA1D6555}" dt="2025-01-13T22:19:19.074" v="1250" actId="1076"/>
          <ac:grpSpMkLst>
            <pc:docMk/>
            <pc:sldMk cId="140804881" sldId="295"/>
            <ac:grpSpMk id="2" creationId="{6A74B97D-B14E-4DB3-9603-E012BADF762C}"/>
          </ac:grpSpMkLst>
        </pc:grpChg>
      </pc:sldChg>
      <pc:sldChg chg="addSp delSp modSp add mod">
        <pc:chgData name="Manuel Gertrudix Barrio" userId="f0a35af9-5215-4a89-ba64-ae8ddeb2580a" providerId="ADAL" clId="{712BCF42-BE6B-674E-93EC-FFC4BA1D6555}" dt="2025-01-13T22:21:25.954" v="1354" actId="20577"/>
        <pc:sldMkLst>
          <pc:docMk/>
          <pc:sldMk cId="3451063916" sldId="296"/>
        </pc:sldMkLst>
        <pc:spChg chg="add mod">
          <ac:chgData name="Manuel Gertrudix Barrio" userId="f0a35af9-5215-4a89-ba64-ae8ddeb2580a" providerId="ADAL" clId="{712BCF42-BE6B-674E-93EC-FFC4BA1D6555}" dt="2025-01-13T22:20:56.695" v="1325" actId="20577"/>
          <ac:spMkLst>
            <pc:docMk/>
            <pc:sldMk cId="3451063916" sldId="296"/>
            <ac:spMk id="2" creationId="{2473E622-DBA3-6FB3-BA7C-8B01466CDFE3}"/>
          </ac:spMkLst>
        </pc:spChg>
        <pc:spChg chg="add mod">
          <ac:chgData name="Manuel Gertrudix Barrio" userId="f0a35af9-5215-4a89-ba64-ae8ddeb2580a" providerId="ADAL" clId="{712BCF42-BE6B-674E-93EC-FFC4BA1D6555}" dt="2025-01-13T22:21:00.569" v="1327" actId="20577"/>
          <ac:spMkLst>
            <pc:docMk/>
            <pc:sldMk cId="3451063916" sldId="296"/>
            <ac:spMk id="5" creationId="{92BF0C0F-5FAF-941C-800D-CBDFB6EA603C}"/>
          </ac:spMkLst>
        </pc:spChg>
        <pc:spChg chg="add mod">
          <ac:chgData name="Manuel Gertrudix Barrio" userId="f0a35af9-5215-4a89-ba64-ae8ddeb2580a" providerId="ADAL" clId="{712BCF42-BE6B-674E-93EC-FFC4BA1D6555}" dt="2025-01-13T22:21:15.013" v="1342" actId="20577"/>
          <ac:spMkLst>
            <pc:docMk/>
            <pc:sldMk cId="3451063916" sldId="296"/>
            <ac:spMk id="6" creationId="{B7ECC16B-2106-2FDB-A07C-B30592169CBD}"/>
          </ac:spMkLst>
        </pc:spChg>
        <pc:spChg chg="del">
          <ac:chgData name="Manuel Gertrudix Barrio" userId="f0a35af9-5215-4a89-ba64-ae8ddeb2580a" providerId="ADAL" clId="{712BCF42-BE6B-674E-93EC-FFC4BA1D6555}" dt="2025-01-13T22:20:04.643" v="1262" actId="478"/>
          <ac:spMkLst>
            <pc:docMk/>
            <pc:sldMk cId="3451063916" sldId="296"/>
            <ac:spMk id="7" creationId="{5DE4BA90-6466-1486-BB7F-672BD56E96BB}"/>
          </ac:spMkLst>
        </pc:spChg>
        <pc:spChg chg="del">
          <ac:chgData name="Manuel Gertrudix Barrio" userId="f0a35af9-5215-4a89-ba64-ae8ddeb2580a" providerId="ADAL" clId="{712BCF42-BE6B-674E-93EC-FFC4BA1D6555}" dt="2025-01-13T22:20:04.643" v="1262" actId="478"/>
          <ac:spMkLst>
            <pc:docMk/>
            <pc:sldMk cId="3451063916" sldId="296"/>
            <ac:spMk id="8" creationId="{3848004E-BAE0-2490-CCCB-5C3DD6D52AE0}"/>
          </ac:spMkLst>
        </pc:spChg>
        <pc:spChg chg="del">
          <ac:chgData name="Manuel Gertrudix Barrio" userId="f0a35af9-5215-4a89-ba64-ae8ddeb2580a" providerId="ADAL" clId="{712BCF42-BE6B-674E-93EC-FFC4BA1D6555}" dt="2025-01-13T22:20:04.643" v="1262" actId="478"/>
          <ac:spMkLst>
            <pc:docMk/>
            <pc:sldMk cId="3451063916" sldId="296"/>
            <ac:spMk id="9" creationId="{8ACEF506-E9B7-A81F-A12B-DAE080080F1B}"/>
          </ac:spMkLst>
        </pc:spChg>
        <pc:spChg chg="del">
          <ac:chgData name="Manuel Gertrudix Barrio" userId="f0a35af9-5215-4a89-ba64-ae8ddeb2580a" providerId="ADAL" clId="{712BCF42-BE6B-674E-93EC-FFC4BA1D6555}" dt="2025-01-13T22:20:04.643" v="1262" actId="478"/>
          <ac:spMkLst>
            <pc:docMk/>
            <pc:sldMk cId="3451063916" sldId="296"/>
            <ac:spMk id="10" creationId="{9D01E303-68BC-7ADF-7DE1-AE88585BC703}"/>
          </ac:spMkLst>
        </pc:spChg>
        <pc:spChg chg="del">
          <ac:chgData name="Manuel Gertrudix Barrio" userId="f0a35af9-5215-4a89-ba64-ae8ddeb2580a" providerId="ADAL" clId="{712BCF42-BE6B-674E-93EC-FFC4BA1D6555}" dt="2025-01-13T22:20:04.643" v="1262" actId="478"/>
          <ac:spMkLst>
            <pc:docMk/>
            <pc:sldMk cId="3451063916" sldId="296"/>
            <ac:spMk id="12" creationId="{D7184CEA-2720-A1FD-E7EC-AB13D95A7190}"/>
          </ac:spMkLst>
        </pc:spChg>
        <pc:spChg chg="del">
          <ac:chgData name="Manuel Gertrudix Barrio" userId="f0a35af9-5215-4a89-ba64-ae8ddeb2580a" providerId="ADAL" clId="{712BCF42-BE6B-674E-93EC-FFC4BA1D6555}" dt="2025-01-13T22:20:04.643" v="1262" actId="478"/>
          <ac:spMkLst>
            <pc:docMk/>
            <pc:sldMk cId="3451063916" sldId="296"/>
            <ac:spMk id="13" creationId="{9FBB6BB8-7D8A-4C29-FF66-C54284E0B7FE}"/>
          </ac:spMkLst>
        </pc:spChg>
        <pc:spChg chg="del">
          <ac:chgData name="Manuel Gertrudix Barrio" userId="f0a35af9-5215-4a89-ba64-ae8ddeb2580a" providerId="ADAL" clId="{712BCF42-BE6B-674E-93EC-FFC4BA1D6555}" dt="2025-01-13T22:20:04.643" v="1262" actId="478"/>
          <ac:spMkLst>
            <pc:docMk/>
            <pc:sldMk cId="3451063916" sldId="296"/>
            <ac:spMk id="18" creationId="{2CEB11D2-AA5D-3F82-2770-30EBA5AD884A}"/>
          </ac:spMkLst>
        </pc:spChg>
        <pc:spChg chg="del">
          <ac:chgData name="Manuel Gertrudix Barrio" userId="f0a35af9-5215-4a89-ba64-ae8ddeb2580a" providerId="ADAL" clId="{712BCF42-BE6B-674E-93EC-FFC4BA1D6555}" dt="2025-01-13T22:20:04.643" v="1262" actId="478"/>
          <ac:spMkLst>
            <pc:docMk/>
            <pc:sldMk cId="3451063916" sldId="296"/>
            <ac:spMk id="19" creationId="{B2869B41-9058-B417-C57D-96EC1EAC4A1B}"/>
          </ac:spMkLst>
        </pc:spChg>
        <pc:spChg chg="del">
          <ac:chgData name="Manuel Gertrudix Barrio" userId="f0a35af9-5215-4a89-ba64-ae8ddeb2580a" providerId="ADAL" clId="{712BCF42-BE6B-674E-93EC-FFC4BA1D6555}" dt="2025-01-13T22:20:06.208" v="1263" actId="478"/>
          <ac:spMkLst>
            <pc:docMk/>
            <pc:sldMk cId="3451063916" sldId="296"/>
            <ac:spMk id="20" creationId="{9E7AB748-B7CF-F59D-D27B-E1548A3BD2A2}"/>
          </ac:spMkLst>
        </pc:spChg>
        <pc:spChg chg="mod">
          <ac:chgData name="Manuel Gertrudix Barrio" userId="f0a35af9-5215-4a89-ba64-ae8ddeb2580a" providerId="ADAL" clId="{712BCF42-BE6B-674E-93EC-FFC4BA1D6555}" dt="2025-01-13T22:20:49.329" v="1304" actId="20577"/>
          <ac:spMkLst>
            <pc:docMk/>
            <pc:sldMk cId="3451063916" sldId="296"/>
            <ac:spMk id="21" creationId="{66E48E5D-A67F-658B-FABF-2A5E07D7E596}"/>
          </ac:spMkLst>
        </pc:spChg>
        <pc:spChg chg="add mod">
          <ac:chgData name="Manuel Gertrudix Barrio" userId="f0a35af9-5215-4a89-ba64-ae8ddeb2580a" providerId="ADAL" clId="{712BCF42-BE6B-674E-93EC-FFC4BA1D6555}" dt="2025-01-13T22:21:02.866" v="1329" actId="20577"/>
          <ac:spMkLst>
            <pc:docMk/>
            <pc:sldMk cId="3451063916" sldId="296"/>
            <ac:spMk id="22" creationId="{2EB17D95-E095-66B7-4E78-82AF16BC8C1A}"/>
          </ac:spMkLst>
        </pc:spChg>
        <pc:spChg chg="add mod">
          <ac:chgData name="Manuel Gertrudix Barrio" userId="f0a35af9-5215-4a89-ba64-ae8ddeb2580a" providerId="ADAL" clId="{712BCF42-BE6B-674E-93EC-FFC4BA1D6555}" dt="2025-01-13T22:21:18.625" v="1346" actId="20577"/>
          <ac:spMkLst>
            <pc:docMk/>
            <pc:sldMk cId="3451063916" sldId="296"/>
            <ac:spMk id="23" creationId="{FF57D7C5-C7C3-5E33-AF21-43B91EAD52B2}"/>
          </ac:spMkLst>
        </pc:spChg>
        <pc:spChg chg="add del mod">
          <ac:chgData name="Manuel Gertrudix Barrio" userId="f0a35af9-5215-4a89-ba64-ae8ddeb2580a" providerId="ADAL" clId="{712BCF42-BE6B-674E-93EC-FFC4BA1D6555}" dt="2025-01-13T22:20:25.061" v="1284" actId="478"/>
          <ac:spMkLst>
            <pc:docMk/>
            <pc:sldMk cId="3451063916" sldId="296"/>
            <ac:spMk id="24" creationId="{1950F9A5-C769-D9C6-A804-C987EDF51059}"/>
          </ac:spMkLst>
        </pc:spChg>
        <pc:spChg chg="add mod">
          <ac:chgData name="Manuel Gertrudix Barrio" userId="f0a35af9-5215-4a89-ba64-ae8ddeb2580a" providerId="ADAL" clId="{712BCF42-BE6B-674E-93EC-FFC4BA1D6555}" dt="2025-01-13T22:21:06.792" v="1333" actId="20577"/>
          <ac:spMkLst>
            <pc:docMk/>
            <pc:sldMk cId="3451063916" sldId="296"/>
            <ac:spMk id="25" creationId="{206E03D1-FDFD-9B2C-8DDF-1A64305F6E54}"/>
          </ac:spMkLst>
        </pc:spChg>
        <pc:spChg chg="add mod">
          <ac:chgData name="Manuel Gertrudix Barrio" userId="f0a35af9-5215-4a89-ba64-ae8ddeb2580a" providerId="ADAL" clId="{712BCF42-BE6B-674E-93EC-FFC4BA1D6555}" dt="2025-01-13T22:21:21.891" v="1350" actId="20577"/>
          <ac:spMkLst>
            <pc:docMk/>
            <pc:sldMk cId="3451063916" sldId="296"/>
            <ac:spMk id="26" creationId="{B5943203-D146-EE26-BF9E-48DD15FF48F3}"/>
          </ac:spMkLst>
        </pc:spChg>
        <pc:spChg chg="add mod">
          <ac:chgData name="Manuel Gertrudix Barrio" userId="f0a35af9-5215-4a89-ba64-ae8ddeb2580a" providerId="ADAL" clId="{712BCF42-BE6B-674E-93EC-FFC4BA1D6555}" dt="2025-01-13T22:21:09.894" v="1337" actId="20577"/>
          <ac:spMkLst>
            <pc:docMk/>
            <pc:sldMk cId="3451063916" sldId="296"/>
            <ac:spMk id="27" creationId="{C80236AF-3C04-07DF-4363-213D847A30B8}"/>
          </ac:spMkLst>
        </pc:spChg>
        <pc:spChg chg="add mod">
          <ac:chgData name="Manuel Gertrudix Barrio" userId="f0a35af9-5215-4a89-ba64-ae8ddeb2580a" providerId="ADAL" clId="{712BCF42-BE6B-674E-93EC-FFC4BA1D6555}" dt="2025-01-13T22:21:25.954" v="1354" actId="20577"/>
          <ac:spMkLst>
            <pc:docMk/>
            <pc:sldMk cId="3451063916" sldId="296"/>
            <ac:spMk id="28" creationId="{1108BA0E-6B24-A369-E377-45A257B8E583}"/>
          </ac:spMkLst>
        </pc:spChg>
        <pc:picChg chg="del mod">
          <ac:chgData name="Manuel Gertrudix Barrio" userId="f0a35af9-5215-4a89-ba64-ae8ddeb2580a" providerId="ADAL" clId="{712BCF42-BE6B-674E-93EC-FFC4BA1D6555}" dt="2025-01-13T22:20:01.722" v="1261" actId="478"/>
          <ac:picMkLst>
            <pc:docMk/>
            <pc:sldMk cId="3451063916" sldId="296"/>
            <ac:picMk id="3" creationId="{23A27735-2E55-FD9C-875F-D9A7882B3417}"/>
          </ac:picMkLst>
        </pc:picChg>
        <pc:picChg chg="del">
          <ac:chgData name="Manuel Gertrudix Barrio" userId="f0a35af9-5215-4a89-ba64-ae8ddeb2580a" providerId="ADAL" clId="{712BCF42-BE6B-674E-93EC-FFC4BA1D6555}" dt="2025-01-13T22:20:01.722" v="1261" actId="478"/>
          <ac:picMkLst>
            <pc:docMk/>
            <pc:sldMk cId="3451063916" sldId="296"/>
            <ac:picMk id="11" creationId="{0129FDB6-4B69-B091-2D7E-6471C5B9E30F}"/>
          </ac:picMkLst>
        </pc:picChg>
        <pc:picChg chg="del">
          <ac:chgData name="Manuel Gertrudix Barrio" userId="f0a35af9-5215-4a89-ba64-ae8ddeb2580a" providerId="ADAL" clId="{712BCF42-BE6B-674E-93EC-FFC4BA1D6555}" dt="2025-01-13T22:20:01.722" v="1261" actId="478"/>
          <ac:picMkLst>
            <pc:docMk/>
            <pc:sldMk cId="3451063916" sldId="296"/>
            <ac:picMk id="14" creationId="{48A0838C-1EA5-E6D9-4BDF-8F1359ADC9A4}"/>
          </ac:picMkLst>
        </pc:picChg>
      </pc:sldChg>
      <pc:sldMasterChg chg="addSp delSp modSp mod modSldLayout">
        <pc:chgData name="Manuel Gertrudix Barrio" userId="f0a35af9-5215-4a89-ba64-ae8ddeb2580a" providerId="ADAL" clId="{712BCF42-BE6B-674E-93EC-FFC4BA1D6555}" dt="2025-01-13T17:57:31.294" v="839" actId="2711"/>
        <pc:sldMasterMkLst>
          <pc:docMk/>
          <pc:sldMasterMk cId="675383327" sldId="2147483648"/>
        </pc:sldMasterMkLst>
        <pc:spChg chg="mod">
          <ac:chgData name="Manuel Gertrudix Barrio" userId="f0a35af9-5215-4a89-ba64-ae8ddeb2580a" providerId="ADAL" clId="{712BCF42-BE6B-674E-93EC-FFC4BA1D6555}" dt="2025-01-13T17:57:31.294" v="839" actId="2711"/>
          <ac:spMkLst>
            <pc:docMk/>
            <pc:sldMasterMk cId="675383327" sldId="2147483648"/>
            <ac:spMk id="2" creationId="{457C7F49-FC30-4D9D-93C2-BC6DF5E2F699}"/>
          </ac:spMkLst>
        </pc:spChg>
        <pc:spChg chg="del mod">
          <ac:chgData name="Manuel Gertrudix Barrio" userId="f0a35af9-5215-4a89-ba64-ae8ddeb2580a" providerId="ADAL" clId="{712BCF42-BE6B-674E-93EC-FFC4BA1D6555}" dt="2025-01-13T14:49:33.184" v="370" actId="478"/>
          <ac:spMkLst>
            <pc:docMk/>
            <pc:sldMasterMk cId="675383327" sldId="2147483648"/>
            <ac:spMk id="7" creationId="{E7C2609E-C9AA-4BA9-ADD2-A11174FB24EA}"/>
          </ac:spMkLst>
        </pc:spChg>
        <pc:grpChg chg="del">
          <ac:chgData name="Manuel Gertrudix Barrio" userId="f0a35af9-5215-4a89-ba64-ae8ddeb2580a" providerId="ADAL" clId="{712BCF42-BE6B-674E-93EC-FFC4BA1D6555}" dt="2025-01-13T14:49:27.478" v="367" actId="478"/>
          <ac:grpSpMkLst>
            <pc:docMk/>
            <pc:sldMasterMk cId="675383327" sldId="2147483648"/>
            <ac:grpSpMk id="8" creationId="{3D462F71-E1C3-47B3-ABAD-0D04FE1BFBDF}"/>
          </ac:grpSpMkLst>
        </pc:grpChg>
        <pc:picChg chg="add del mod">
          <ac:chgData name="Manuel Gertrudix Barrio" userId="f0a35af9-5215-4a89-ba64-ae8ddeb2580a" providerId="ADAL" clId="{712BCF42-BE6B-674E-93EC-FFC4BA1D6555}" dt="2025-01-13T14:50:28.865" v="376" actId="21"/>
          <ac:picMkLst>
            <pc:docMk/>
            <pc:sldMasterMk cId="675383327" sldId="2147483648"/>
            <ac:picMk id="18" creationId="{B68CAD00-8D7A-FB22-51B3-D14CEC04B40E}"/>
          </ac:picMkLst>
        </pc:picChg>
        <pc:picChg chg="add mod">
          <ac:chgData name="Manuel Gertrudix Barrio" userId="f0a35af9-5215-4a89-ba64-ae8ddeb2580a" providerId="ADAL" clId="{712BCF42-BE6B-674E-93EC-FFC4BA1D6555}" dt="2025-01-13T14:51:03.595" v="385" actId="1076"/>
          <ac:picMkLst>
            <pc:docMk/>
            <pc:sldMasterMk cId="675383327" sldId="2147483648"/>
            <ac:picMk id="19" creationId="{61CDE7A3-0BE1-00A4-4CEE-26A71FE36C0F}"/>
          </ac:picMkLst>
        </pc:picChg>
        <pc:sldLayoutChg chg="addSp delSp modSp mod">
          <pc:chgData name="Manuel Gertrudix Barrio" userId="f0a35af9-5215-4a89-ba64-ae8ddeb2580a" providerId="ADAL" clId="{712BCF42-BE6B-674E-93EC-FFC4BA1D6555}" dt="2025-01-13T14:49:22.467" v="366"/>
          <pc:sldLayoutMkLst>
            <pc:docMk/>
            <pc:sldMasterMk cId="675383327" sldId="2147483648"/>
            <pc:sldLayoutMk cId="1362931707" sldId="2147483651"/>
          </pc:sldLayoutMkLst>
          <pc:spChg chg="add del mod">
            <ac:chgData name="Manuel Gertrudix Barrio" userId="f0a35af9-5215-4a89-ba64-ae8ddeb2580a" providerId="ADAL" clId="{712BCF42-BE6B-674E-93EC-FFC4BA1D6555}" dt="2025-01-13T14:49:22.467" v="366"/>
            <ac:spMkLst>
              <pc:docMk/>
              <pc:sldMasterMk cId="675383327" sldId="2147483648"/>
              <pc:sldLayoutMk cId="1362931707" sldId="2147483651"/>
              <ac:spMk id="2" creationId="{5522C011-4A72-DEC0-87FA-332F4EF5BE46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B5086-96C4-8342-A476-064A69A914C2}" type="datetimeFigureOut">
              <a:rPr lang="es-ES_tradnl" smtClean="0"/>
              <a:t>13/1/25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D01AE-C250-9549-97CD-4607DE4B7B8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147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D01AE-C250-9549-97CD-4607DE4B7B8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470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D01AE-C250-9549-97CD-4607DE4B7B8C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576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58E095-4B59-4530-BD84-CCD06D5084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24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023255" y="449941"/>
            <a:ext cx="4245429" cy="277222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611257" y="2714170"/>
            <a:ext cx="3207658" cy="414382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99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62717" y="0"/>
            <a:ext cx="3213847" cy="45658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597587" y="2282903"/>
            <a:ext cx="3213847" cy="45658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6F1409-AC64-4C84-AFB4-AC6FA59AEC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68161" y="2012800"/>
            <a:ext cx="2414058" cy="2414058"/>
          </a:xfrm>
          <a:custGeom>
            <a:avLst/>
            <a:gdLst>
              <a:gd name="connsiteX0" fmla="*/ 1207029 w 2414058"/>
              <a:gd name="connsiteY0" fmla="*/ 0 h 2414058"/>
              <a:gd name="connsiteX1" fmla="*/ 2414058 w 2414058"/>
              <a:gd name="connsiteY1" fmla="*/ 1207029 h 2414058"/>
              <a:gd name="connsiteX2" fmla="*/ 1207029 w 2414058"/>
              <a:gd name="connsiteY2" fmla="*/ 2414058 h 2414058"/>
              <a:gd name="connsiteX3" fmla="*/ 0 w 2414058"/>
              <a:gd name="connsiteY3" fmla="*/ 1207029 h 2414058"/>
              <a:gd name="connsiteX4" fmla="*/ 1207029 w 2414058"/>
              <a:gd name="connsiteY4" fmla="*/ 0 h 241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058" h="2414058">
                <a:moveTo>
                  <a:pt x="1207029" y="0"/>
                </a:moveTo>
                <a:cubicBezTo>
                  <a:pt x="1873653" y="0"/>
                  <a:pt x="2414058" y="540405"/>
                  <a:pt x="2414058" y="1207029"/>
                </a:cubicBezTo>
                <a:cubicBezTo>
                  <a:pt x="2414058" y="1873653"/>
                  <a:pt x="1873653" y="2414058"/>
                  <a:pt x="1207029" y="2414058"/>
                </a:cubicBezTo>
                <a:cubicBezTo>
                  <a:pt x="540405" y="2414058"/>
                  <a:pt x="0" y="1873653"/>
                  <a:pt x="0" y="1207029"/>
                </a:cubicBezTo>
                <a:cubicBezTo>
                  <a:pt x="0" y="540405"/>
                  <a:pt x="540405" y="0"/>
                  <a:pt x="120702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CE28B5-FA78-4D4A-A7EC-4A40E29239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51579" y="2012800"/>
            <a:ext cx="2414058" cy="2414058"/>
          </a:xfrm>
          <a:custGeom>
            <a:avLst/>
            <a:gdLst>
              <a:gd name="connsiteX0" fmla="*/ 1207029 w 2414058"/>
              <a:gd name="connsiteY0" fmla="*/ 0 h 2414058"/>
              <a:gd name="connsiteX1" fmla="*/ 2414058 w 2414058"/>
              <a:gd name="connsiteY1" fmla="*/ 1207029 h 2414058"/>
              <a:gd name="connsiteX2" fmla="*/ 1207029 w 2414058"/>
              <a:gd name="connsiteY2" fmla="*/ 2414058 h 2414058"/>
              <a:gd name="connsiteX3" fmla="*/ 0 w 2414058"/>
              <a:gd name="connsiteY3" fmla="*/ 1207029 h 2414058"/>
              <a:gd name="connsiteX4" fmla="*/ 1207029 w 2414058"/>
              <a:gd name="connsiteY4" fmla="*/ 0 h 241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058" h="2414058">
                <a:moveTo>
                  <a:pt x="1207029" y="0"/>
                </a:moveTo>
                <a:cubicBezTo>
                  <a:pt x="1873653" y="0"/>
                  <a:pt x="2414058" y="540405"/>
                  <a:pt x="2414058" y="1207029"/>
                </a:cubicBezTo>
                <a:cubicBezTo>
                  <a:pt x="2414058" y="1873653"/>
                  <a:pt x="1873653" y="2414058"/>
                  <a:pt x="1207029" y="2414058"/>
                </a:cubicBezTo>
                <a:cubicBezTo>
                  <a:pt x="540405" y="2414058"/>
                  <a:pt x="0" y="1873653"/>
                  <a:pt x="0" y="1207029"/>
                </a:cubicBezTo>
                <a:cubicBezTo>
                  <a:pt x="0" y="540405"/>
                  <a:pt x="540405" y="0"/>
                  <a:pt x="120702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1120C26-A552-440B-9DCD-F15A659337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3676" y="2012800"/>
            <a:ext cx="2414058" cy="2414058"/>
          </a:xfrm>
          <a:custGeom>
            <a:avLst/>
            <a:gdLst>
              <a:gd name="connsiteX0" fmla="*/ 1207029 w 2414058"/>
              <a:gd name="connsiteY0" fmla="*/ 0 h 2414058"/>
              <a:gd name="connsiteX1" fmla="*/ 2414058 w 2414058"/>
              <a:gd name="connsiteY1" fmla="*/ 1207029 h 2414058"/>
              <a:gd name="connsiteX2" fmla="*/ 1207029 w 2414058"/>
              <a:gd name="connsiteY2" fmla="*/ 2414058 h 2414058"/>
              <a:gd name="connsiteX3" fmla="*/ 0 w 2414058"/>
              <a:gd name="connsiteY3" fmla="*/ 1207029 h 2414058"/>
              <a:gd name="connsiteX4" fmla="*/ 1207029 w 2414058"/>
              <a:gd name="connsiteY4" fmla="*/ 0 h 241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058" h="2414058">
                <a:moveTo>
                  <a:pt x="1207029" y="0"/>
                </a:moveTo>
                <a:cubicBezTo>
                  <a:pt x="1873653" y="0"/>
                  <a:pt x="2414058" y="540405"/>
                  <a:pt x="2414058" y="1207029"/>
                </a:cubicBezTo>
                <a:cubicBezTo>
                  <a:pt x="2414058" y="1873653"/>
                  <a:pt x="1873653" y="2414058"/>
                  <a:pt x="1207029" y="2414058"/>
                </a:cubicBezTo>
                <a:cubicBezTo>
                  <a:pt x="540405" y="2414058"/>
                  <a:pt x="0" y="1873653"/>
                  <a:pt x="0" y="1207029"/>
                </a:cubicBezTo>
                <a:cubicBezTo>
                  <a:pt x="0" y="540405"/>
                  <a:pt x="540405" y="0"/>
                  <a:pt x="1207029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7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0346EC-471E-4F48-92B3-EED5A38AE2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116" y="1128487"/>
            <a:ext cx="4601026" cy="4601026"/>
          </a:xfrm>
          <a:custGeom>
            <a:avLst/>
            <a:gdLst>
              <a:gd name="connsiteX0" fmla="*/ 2300513 w 4601026"/>
              <a:gd name="connsiteY0" fmla="*/ 0 h 4601026"/>
              <a:gd name="connsiteX1" fmla="*/ 4601026 w 4601026"/>
              <a:gd name="connsiteY1" fmla="*/ 2300513 h 4601026"/>
              <a:gd name="connsiteX2" fmla="*/ 2300513 w 4601026"/>
              <a:gd name="connsiteY2" fmla="*/ 4601026 h 4601026"/>
              <a:gd name="connsiteX3" fmla="*/ 0 w 4601026"/>
              <a:gd name="connsiteY3" fmla="*/ 2300513 h 4601026"/>
              <a:gd name="connsiteX4" fmla="*/ 2300513 w 4601026"/>
              <a:gd name="connsiteY4" fmla="*/ 0 h 46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026" h="4601026">
                <a:moveTo>
                  <a:pt x="2300513" y="0"/>
                </a:moveTo>
                <a:cubicBezTo>
                  <a:pt x="3571051" y="0"/>
                  <a:pt x="4601026" y="1029975"/>
                  <a:pt x="4601026" y="2300513"/>
                </a:cubicBezTo>
                <a:cubicBezTo>
                  <a:pt x="4601026" y="3571051"/>
                  <a:pt x="3571051" y="4601026"/>
                  <a:pt x="2300513" y="4601026"/>
                </a:cubicBezTo>
                <a:cubicBezTo>
                  <a:pt x="1029975" y="4601026"/>
                  <a:pt x="0" y="3571051"/>
                  <a:pt x="0" y="2300513"/>
                </a:cubicBezTo>
                <a:cubicBezTo>
                  <a:pt x="0" y="1029975"/>
                  <a:pt x="1029975" y="0"/>
                  <a:pt x="2300513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320799" y="1462315"/>
            <a:ext cx="3077028" cy="393337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57486" y="1462315"/>
            <a:ext cx="3077028" cy="393337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794173" y="1462315"/>
            <a:ext cx="3077028" cy="393337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12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969830" y="1095831"/>
            <a:ext cx="2365829" cy="466634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64000" y="1095831"/>
            <a:ext cx="2365829" cy="466634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914" y="1095831"/>
            <a:ext cx="2365829" cy="466634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3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06542" y="1342575"/>
            <a:ext cx="1523516" cy="411479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6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525C52A-5C1C-4EF2-88B5-43588309A7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858130"/>
            <a:ext cx="12192000" cy="5141742"/>
          </a:xfrm>
          <a:custGeom>
            <a:avLst/>
            <a:gdLst>
              <a:gd name="connsiteX0" fmla="*/ 0 w 12192000"/>
              <a:gd name="connsiteY0" fmla="*/ 0 h 5141742"/>
              <a:gd name="connsiteX1" fmla="*/ 12192000 w 12192000"/>
              <a:gd name="connsiteY1" fmla="*/ 0 h 5141742"/>
              <a:gd name="connsiteX2" fmla="*/ 12192000 w 12192000"/>
              <a:gd name="connsiteY2" fmla="*/ 5141742 h 5141742"/>
              <a:gd name="connsiteX3" fmla="*/ 0 w 12192000"/>
              <a:gd name="connsiteY3" fmla="*/ 5141742 h 51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41742">
                <a:moveTo>
                  <a:pt x="0" y="0"/>
                </a:moveTo>
                <a:lnTo>
                  <a:pt x="12192000" y="0"/>
                </a:lnTo>
                <a:lnTo>
                  <a:pt x="12192000" y="5141742"/>
                </a:lnTo>
                <a:lnTo>
                  <a:pt x="0" y="514174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57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36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93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663154"/>
            <a:ext cx="6997148" cy="456198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8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9DC98F-3400-47B0-9798-B87CA9DB97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31430" y="769258"/>
            <a:ext cx="4397828" cy="6088743"/>
          </a:xfrm>
          <a:custGeom>
            <a:avLst/>
            <a:gdLst>
              <a:gd name="connsiteX0" fmla="*/ 0 w 4397828"/>
              <a:gd name="connsiteY0" fmla="*/ 0 h 6088743"/>
              <a:gd name="connsiteX1" fmla="*/ 4397828 w 4397828"/>
              <a:gd name="connsiteY1" fmla="*/ 0 h 6088743"/>
              <a:gd name="connsiteX2" fmla="*/ 4397828 w 4397828"/>
              <a:gd name="connsiteY2" fmla="*/ 6088743 h 6088743"/>
              <a:gd name="connsiteX3" fmla="*/ 0 w 4397828"/>
              <a:gd name="connsiteY3" fmla="*/ 6088743 h 608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828" h="6088743">
                <a:moveTo>
                  <a:pt x="0" y="0"/>
                </a:moveTo>
                <a:lnTo>
                  <a:pt x="4397828" y="0"/>
                </a:lnTo>
                <a:lnTo>
                  <a:pt x="4397828" y="6088743"/>
                </a:lnTo>
                <a:lnTo>
                  <a:pt x="0" y="6088743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FE6AB7-E1BF-4B99-9FFF-8974F38F88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2864"/>
            <a:ext cx="12192000" cy="6815136"/>
          </a:xfrm>
          <a:custGeom>
            <a:avLst/>
            <a:gdLst>
              <a:gd name="connsiteX0" fmla="*/ 0 w 12192000"/>
              <a:gd name="connsiteY0" fmla="*/ 0 h 6815136"/>
              <a:gd name="connsiteX1" fmla="*/ 12192000 w 12192000"/>
              <a:gd name="connsiteY1" fmla="*/ 0 h 6815136"/>
              <a:gd name="connsiteX2" fmla="*/ 12192000 w 12192000"/>
              <a:gd name="connsiteY2" fmla="*/ 6815136 h 6815136"/>
              <a:gd name="connsiteX3" fmla="*/ 0 w 12192000"/>
              <a:gd name="connsiteY3" fmla="*/ 6815136 h 681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15136">
                <a:moveTo>
                  <a:pt x="0" y="0"/>
                </a:moveTo>
                <a:lnTo>
                  <a:pt x="12192000" y="0"/>
                </a:lnTo>
                <a:lnTo>
                  <a:pt x="12192000" y="6815136"/>
                </a:lnTo>
                <a:lnTo>
                  <a:pt x="0" y="681513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0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5497820-2C0C-4FA9-AD28-987548575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92738" y="742950"/>
            <a:ext cx="4286384" cy="6115050"/>
          </a:xfrm>
          <a:custGeom>
            <a:avLst/>
            <a:gdLst>
              <a:gd name="connsiteX0" fmla="*/ 2143192 w 4286384"/>
              <a:gd name="connsiteY0" fmla="*/ 49 h 6115050"/>
              <a:gd name="connsiteX1" fmla="*/ 4286384 w 4286384"/>
              <a:gd name="connsiteY1" fmla="*/ 1611242 h 6115050"/>
              <a:gd name="connsiteX2" fmla="*/ 2392486 w 4286384"/>
              <a:gd name="connsiteY2" fmla="*/ 6084949 h 6115050"/>
              <a:gd name="connsiteX3" fmla="*/ 2369257 w 4286384"/>
              <a:gd name="connsiteY3" fmla="*/ 6115050 h 6115050"/>
              <a:gd name="connsiteX4" fmla="*/ 2243473 w 4286384"/>
              <a:gd name="connsiteY4" fmla="*/ 6115050 h 6115050"/>
              <a:gd name="connsiteX5" fmla="*/ 2241892 w 4286384"/>
              <a:gd name="connsiteY5" fmla="*/ 6114589 h 6115050"/>
              <a:gd name="connsiteX6" fmla="*/ 2143192 w 4286384"/>
              <a:gd name="connsiteY6" fmla="*/ 6105187 h 6115050"/>
              <a:gd name="connsiteX7" fmla="*/ 2037442 w 4286384"/>
              <a:gd name="connsiteY7" fmla="*/ 6114589 h 6115050"/>
              <a:gd name="connsiteX8" fmla="*/ 2035917 w 4286384"/>
              <a:gd name="connsiteY8" fmla="*/ 6115050 h 6115050"/>
              <a:gd name="connsiteX9" fmla="*/ 1916648 w 4286384"/>
              <a:gd name="connsiteY9" fmla="*/ 6115050 h 6115050"/>
              <a:gd name="connsiteX10" fmla="*/ 1893071 w 4286384"/>
              <a:gd name="connsiteY10" fmla="*/ 6085003 h 6115050"/>
              <a:gd name="connsiteX11" fmla="*/ 0 w 4286384"/>
              <a:gd name="connsiteY11" fmla="*/ 1611242 h 6115050"/>
              <a:gd name="connsiteX12" fmla="*/ 2143192 w 4286384"/>
              <a:gd name="connsiteY12" fmla="*/ 49 h 611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6384" h="6115050">
                <a:moveTo>
                  <a:pt x="2143192" y="49"/>
                </a:moveTo>
                <a:cubicBezTo>
                  <a:pt x="3214788" y="5925"/>
                  <a:pt x="4286384" y="548865"/>
                  <a:pt x="4286384" y="1611242"/>
                </a:cubicBezTo>
                <a:cubicBezTo>
                  <a:pt x="4286384" y="3432794"/>
                  <a:pt x="2954315" y="5351401"/>
                  <a:pt x="2392486" y="6084949"/>
                </a:cubicBezTo>
                <a:lnTo>
                  <a:pt x="2369257" y="6115050"/>
                </a:lnTo>
                <a:lnTo>
                  <a:pt x="2243473" y="6115050"/>
                </a:lnTo>
                <a:lnTo>
                  <a:pt x="2241892" y="6114589"/>
                </a:lnTo>
                <a:cubicBezTo>
                  <a:pt x="2208992" y="6107538"/>
                  <a:pt x="2176092" y="6105187"/>
                  <a:pt x="2143192" y="6105187"/>
                </a:cubicBezTo>
                <a:cubicBezTo>
                  <a:pt x="2105592" y="6105187"/>
                  <a:pt x="2070342" y="6107538"/>
                  <a:pt x="2037442" y="6114589"/>
                </a:cubicBezTo>
                <a:lnTo>
                  <a:pt x="2035917" y="6115050"/>
                </a:lnTo>
                <a:lnTo>
                  <a:pt x="1916648" y="6115050"/>
                </a:lnTo>
                <a:lnTo>
                  <a:pt x="1893071" y="6085003"/>
                </a:lnTo>
                <a:cubicBezTo>
                  <a:pt x="1323248" y="5352539"/>
                  <a:pt x="0" y="3451009"/>
                  <a:pt x="0" y="1611242"/>
                </a:cubicBezTo>
                <a:cubicBezTo>
                  <a:pt x="0" y="525361"/>
                  <a:pt x="1071596" y="-5827"/>
                  <a:pt x="2143192" y="49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8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5497820-2C0C-4FA9-AD28-987548575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3595" y="742950"/>
            <a:ext cx="4286384" cy="6115050"/>
          </a:xfrm>
          <a:custGeom>
            <a:avLst/>
            <a:gdLst>
              <a:gd name="connsiteX0" fmla="*/ 2143192 w 4286384"/>
              <a:gd name="connsiteY0" fmla="*/ 49 h 6115050"/>
              <a:gd name="connsiteX1" fmla="*/ 4286384 w 4286384"/>
              <a:gd name="connsiteY1" fmla="*/ 1611242 h 6115050"/>
              <a:gd name="connsiteX2" fmla="*/ 2392486 w 4286384"/>
              <a:gd name="connsiteY2" fmla="*/ 6084949 h 6115050"/>
              <a:gd name="connsiteX3" fmla="*/ 2369257 w 4286384"/>
              <a:gd name="connsiteY3" fmla="*/ 6115050 h 6115050"/>
              <a:gd name="connsiteX4" fmla="*/ 2243473 w 4286384"/>
              <a:gd name="connsiteY4" fmla="*/ 6115050 h 6115050"/>
              <a:gd name="connsiteX5" fmla="*/ 2241892 w 4286384"/>
              <a:gd name="connsiteY5" fmla="*/ 6114589 h 6115050"/>
              <a:gd name="connsiteX6" fmla="*/ 2143192 w 4286384"/>
              <a:gd name="connsiteY6" fmla="*/ 6105187 h 6115050"/>
              <a:gd name="connsiteX7" fmla="*/ 2037442 w 4286384"/>
              <a:gd name="connsiteY7" fmla="*/ 6114589 h 6115050"/>
              <a:gd name="connsiteX8" fmla="*/ 2035917 w 4286384"/>
              <a:gd name="connsiteY8" fmla="*/ 6115050 h 6115050"/>
              <a:gd name="connsiteX9" fmla="*/ 1916648 w 4286384"/>
              <a:gd name="connsiteY9" fmla="*/ 6115050 h 6115050"/>
              <a:gd name="connsiteX10" fmla="*/ 1893071 w 4286384"/>
              <a:gd name="connsiteY10" fmla="*/ 6085003 h 6115050"/>
              <a:gd name="connsiteX11" fmla="*/ 0 w 4286384"/>
              <a:gd name="connsiteY11" fmla="*/ 1611242 h 6115050"/>
              <a:gd name="connsiteX12" fmla="*/ 2143192 w 4286384"/>
              <a:gd name="connsiteY12" fmla="*/ 49 h 611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6384" h="6115050">
                <a:moveTo>
                  <a:pt x="2143192" y="49"/>
                </a:moveTo>
                <a:cubicBezTo>
                  <a:pt x="3214788" y="5925"/>
                  <a:pt x="4286384" y="548865"/>
                  <a:pt x="4286384" y="1611242"/>
                </a:cubicBezTo>
                <a:cubicBezTo>
                  <a:pt x="4286384" y="3432794"/>
                  <a:pt x="2954315" y="5351401"/>
                  <a:pt x="2392486" y="6084949"/>
                </a:cubicBezTo>
                <a:lnTo>
                  <a:pt x="2369257" y="6115050"/>
                </a:lnTo>
                <a:lnTo>
                  <a:pt x="2243473" y="6115050"/>
                </a:lnTo>
                <a:lnTo>
                  <a:pt x="2241892" y="6114589"/>
                </a:lnTo>
                <a:cubicBezTo>
                  <a:pt x="2208992" y="6107538"/>
                  <a:pt x="2176092" y="6105187"/>
                  <a:pt x="2143192" y="6105187"/>
                </a:cubicBezTo>
                <a:cubicBezTo>
                  <a:pt x="2105592" y="6105187"/>
                  <a:pt x="2070342" y="6107538"/>
                  <a:pt x="2037442" y="6114589"/>
                </a:cubicBezTo>
                <a:lnTo>
                  <a:pt x="2035917" y="6115050"/>
                </a:lnTo>
                <a:lnTo>
                  <a:pt x="1916648" y="6115050"/>
                </a:lnTo>
                <a:lnTo>
                  <a:pt x="1893071" y="6085003"/>
                </a:lnTo>
                <a:cubicBezTo>
                  <a:pt x="1323248" y="5352539"/>
                  <a:pt x="0" y="3451009"/>
                  <a:pt x="0" y="1611242"/>
                </a:cubicBezTo>
                <a:cubicBezTo>
                  <a:pt x="0" y="525361"/>
                  <a:pt x="1071596" y="-5827"/>
                  <a:pt x="2143192" y="49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4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FE6AB7-E1BF-4B99-9FFF-8974F38F88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2864"/>
            <a:ext cx="12192000" cy="6815136"/>
          </a:xfrm>
          <a:custGeom>
            <a:avLst/>
            <a:gdLst>
              <a:gd name="connsiteX0" fmla="*/ 0 w 12192000"/>
              <a:gd name="connsiteY0" fmla="*/ 0 h 6815136"/>
              <a:gd name="connsiteX1" fmla="*/ 12192000 w 12192000"/>
              <a:gd name="connsiteY1" fmla="*/ 0 h 6815136"/>
              <a:gd name="connsiteX2" fmla="*/ 12192000 w 12192000"/>
              <a:gd name="connsiteY2" fmla="*/ 6815136 h 6815136"/>
              <a:gd name="connsiteX3" fmla="*/ 0 w 12192000"/>
              <a:gd name="connsiteY3" fmla="*/ 6815136 h 681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15136">
                <a:moveTo>
                  <a:pt x="0" y="0"/>
                </a:moveTo>
                <a:lnTo>
                  <a:pt x="12192000" y="0"/>
                </a:lnTo>
                <a:lnTo>
                  <a:pt x="12192000" y="6815136"/>
                </a:lnTo>
                <a:lnTo>
                  <a:pt x="0" y="681513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4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7C7F49-FC30-4D9D-93C2-BC6DF5E2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2C193-7261-4E67-BDAD-577063C80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B3785-2B9B-4044-9227-D2DDDC101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AE732-9113-4C44-A52B-03154B343E26}" type="datetimeFigureOut">
              <a:rPr lang="en-ID" smtClean="0"/>
              <a:t>13/01/25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C4CE4-9787-4C77-A06F-8E434513E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D1811-6C6C-4D65-8821-706DA9E25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7E65-C2B6-4C06-8AD9-8B510F38F295}" type="slidenum">
              <a:rPr lang="en-ID" smtClean="0"/>
              <a:t>‹#›</a:t>
            </a:fld>
            <a:endParaRPr lang="en-ID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93225C-069D-4F6A-B537-07DF25649E2E}"/>
              </a:ext>
            </a:extLst>
          </p:cNvPr>
          <p:cNvSpPr/>
          <p:nvPr userDrawn="1"/>
        </p:nvSpPr>
        <p:spPr>
          <a:xfrm>
            <a:off x="11107814" y="6356119"/>
            <a:ext cx="502644" cy="502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8E198F-B599-4531-B509-1B075225C070}"/>
              </a:ext>
            </a:extLst>
          </p:cNvPr>
          <p:cNvGrpSpPr/>
          <p:nvPr userDrawn="1"/>
        </p:nvGrpSpPr>
        <p:grpSpPr>
          <a:xfrm>
            <a:off x="0" y="0"/>
            <a:ext cx="12192000" cy="45719"/>
            <a:chOff x="0" y="0"/>
            <a:chExt cx="12192000" cy="457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086E9B-FD5F-4FDA-859E-956878DF3D8E}"/>
                </a:ext>
              </a:extLst>
            </p:cNvPr>
            <p:cNvSpPr/>
            <p:nvPr/>
          </p:nvSpPr>
          <p:spPr>
            <a:xfrm>
              <a:off x="0" y="0"/>
              <a:ext cx="40640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6506BE-6550-4C77-81CA-07A3B650B6EC}"/>
                </a:ext>
              </a:extLst>
            </p:cNvPr>
            <p:cNvSpPr/>
            <p:nvPr/>
          </p:nvSpPr>
          <p:spPr>
            <a:xfrm>
              <a:off x="4064000" y="0"/>
              <a:ext cx="406400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B8F108-D4BA-40F7-A1B4-DB2CEDC175AD}"/>
                </a:ext>
              </a:extLst>
            </p:cNvPr>
            <p:cNvSpPr/>
            <p:nvPr/>
          </p:nvSpPr>
          <p:spPr>
            <a:xfrm>
              <a:off x="8128000" y="0"/>
              <a:ext cx="4064000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F0B85B5-96F5-4D11-97E1-E74A5347A10F}"/>
              </a:ext>
            </a:extLst>
          </p:cNvPr>
          <p:cNvSpPr txBox="1"/>
          <p:nvPr userDrawn="1"/>
        </p:nvSpPr>
        <p:spPr>
          <a:xfrm>
            <a:off x="11175706" y="6473061"/>
            <a:ext cx="3561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4F7C7E65-C2B6-4C06-8AD9-8B510F38F295}" type="slidenum">
              <a:rPr lang="en-ID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9" name="Picture 18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1CDE7A3-0BE1-00A4-4CEE-26A71FE36C0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1900"/>
            <a:ext cx="12202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8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7" r:id="rId16"/>
    <p:sldLayoutId id="21474836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hyperlink" Target="https://bivalia.ciberimaginario.e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C4E51-7E61-B1FC-D6BB-4CF9A22A2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factory with a truck and a trailer&#10;&#10;AI-generated content may be incorrect.">
            <a:extLst>
              <a:ext uri="{FF2B5EF4-FFF2-40B4-BE49-F238E27FC236}">
                <a16:creationId xmlns:a16="http://schemas.microsoft.com/office/drawing/2014/main" id="{397E07AB-80B1-8063-E735-BE6DCC270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2" b="11724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31" name="Freeform: Shape 30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31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2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3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4" name="Picture 2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DB374382-5368-DCBD-C64C-8E923A3E5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16" y="3065275"/>
            <a:ext cx="2088292" cy="6248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FC1193-E0A0-65D1-A0FA-17096E795B22}"/>
              </a:ext>
            </a:extLst>
          </p:cNvPr>
          <p:cNvSpPr txBox="1"/>
          <p:nvPr/>
        </p:nvSpPr>
        <p:spPr>
          <a:xfrm>
            <a:off x="612648" y="4906217"/>
            <a:ext cx="10592174" cy="6990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tx2"/>
                </a:solidFill>
                <a:latin typeface="Montserrat Medium" pitchFamily="2" charset="77"/>
                <a:ea typeface="+mj-ea"/>
                <a:cs typeface="+mj-cs"/>
              </a:rPr>
              <a:t>Título</a:t>
            </a:r>
            <a:endParaRPr lang="en-US" sz="4000" dirty="0">
              <a:solidFill>
                <a:schemeClr val="tx2"/>
              </a:solidFill>
              <a:latin typeface="Montserrat Medium" pitchFamily="2" charset="77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8785C8-583E-5A4E-B934-8FE7799AA565}"/>
              </a:ext>
            </a:extLst>
          </p:cNvPr>
          <p:cNvSpPr txBox="1"/>
          <p:nvPr/>
        </p:nvSpPr>
        <p:spPr>
          <a:xfrm>
            <a:off x="612648" y="4370473"/>
            <a:ext cx="9416898" cy="484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2"/>
                </a:solidFill>
              </a:rPr>
              <a:t>BIVALIA-CM | xxx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111E37-1481-B9FD-5C0F-621A68F6CBD8}"/>
              </a:ext>
            </a:extLst>
          </p:cNvPr>
          <p:cNvSpPr txBox="1"/>
          <p:nvPr/>
        </p:nvSpPr>
        <p:spPr>
          <a:xfrm>
            <a:off x="612648" y="6391655"/>
            <a:ext cx="5167646" cy="176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1100"/>
              </a:lnSpc>
              <a:spcBef>
                <a:spcPts val="1000"/>
              </a:spcBef>
              <a:spcAft>
                <a:spcPts val="300"/>
              </a:spcAft>
            </a:pPr>
            <a:r>
              <a:rPr lang="en-US" sz="700" dirty="0">
                <a:solidFill>
                  <a:schemeClr val="tx2"/>
                </a:solidFill>
              </a:rPr>
              <a:t>BIVALIA-CM [TEC-2024/BIO-177]  Proyecto </a:t>
            </a:r>
            <a:r>
              <a:rPr lang="en-US" sz="700" dirty="0" err="1">
                <a:solidFill>
                  <a:schemeClr val="tx2"/>
                </a:solidFill>
              </a:rPr>
              <a:t>financiado</a:t>
            </a:r>
            <a:r>
              <a:rPr lang="en-US" sz="700" dirty="0">
                <a:solidFill>
                  <a:schemeClr val="tx2"/>
                </a:solidFill>
              </a:rPr>
              <a:t> </a:t>
            </a:r>
            <a:r>
              <a:rPr lang="en-US" sz="700" dirty="0" err="1">
                <a:solidFill>
                  <a:schemeClr val="tx2"/>
                </a:solidFill>
              </a:rPr>
              <a:t>por</a:t>
            </a:r>
            <a:r>
              <a:rPr lang="en-US" sz="700" dirty="0">
                <a:solidFill>
                  <a:schemeClr val="tx2"/>
                </a:solidFill>
              </a:rPr>
              <a:t> la </a:t>
            </a:r>
            <a:r>
              <a:rPr lang="en-US" sz="700" dirty="0" err="1">
                <a:solidFill>
                  <a:schemeClr val="tx2"/>
                </a:solidFill>
              </a:rPr>
              <a:t>Convocatoria</a:t>
            </a:r>
            <a:r>
              <a:rPr lang="en-US" sz="700" dirty="0">
                <a:solidFill>
                  <a:schemeClr val="tx2"/>
                </a:solidFill>
              </a:rPr>
              <a:t> de redes de </a:t>
            </a:r>
            <a:r>
              <a:rPr lang="en-US" sz="700" dirty="0" err="1">
                <a:solidFill>
                  <a:schemeClr val="tx2"/>
                </a:solidFill>
              </a:rPr>
              <a:t>Tecnología</a:t>
            </a:r>
            <a:r>
              <a:rPr lang="en-US" sz="700" dirty="0">
                <a:solidFill>
                  <a:schemeClr val="tx2"/>
                </a:solidFill>
              </a:rPr>
              <a:t> de la </a:t>
            </a:r>
            <a:r>
              <a:rPr lang="en-US" sz="700" dirty="0" err="1">
                <a:solidFill>
                  <a:schemeClr val="tx2"/>
                </a:solidFill>
              </a:rPr>
              <a:t>Comunidad</a:t>
            </a:r>
            <a:r>
              <a:rPr lang="en-US" sz="700" dirty="0">
                <a:solidFill>
                  <a:schemeClr val="tx2"/>
                </a:solidFill>
              </a:rPr>
              <a:t> de Madrid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194A2-15ED-6C6B-7D89-EC463E581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59" y="6182771"/>
            <a:ext cx="5167645" cy="385779"/>
          </a:xfrm>
          <a:prstGeom prst="rect">
            <a:avLst/>
          </a:prstGeom>
        </p:spPr>
      </p:pic>
      <p:pic>
        <p:nvPicPr>
          <p:cNvPr id="6" name="Picture 5" descr="A red square with white stars&#10;&#10;AI-generated content may be incorrect.">
            <a:extLst>
              <a:ext uri="{FF2B5EF4-FFF2-40B4-BE49-F238E27FC236}">
                <a16:creationId xmlns:a16="http://schemas.microsoft.com/office/drawing/2014/main" id="{7F4A56A0-1370-7B84-D136-81E056B8A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450" y="6078565"/>
            <a:ext cx="374988" cy="4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7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5AA85D8-D25E-498A-8400-39ED3C86B92D}"/>
              </a:ext>
            </a:extLst>
          </p:cNvPr>
          <p:cNvGrpSpPr/>
          <p:nvPr/>
        </p:nvGrpSpPr>
        <p:grpSpPr>
          <a:xfrm>
            <a:off x="5333407" y="2031590"/>
            <a:ext cx="1508816" cy="1508816"/>
            <a:chOff x="1119258" y="2257147"/>
            <a:chExt cx="1868076" cy="1868076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71E5439-6FD6-4B09-B8BF-14836F1FD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8E4CC71A-171F-43A7-AAC3-91A8C51E0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990B766-B998-40D1-B88F-B8D866D29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95A43FE-A7B8-4B96-89E3-4EE9056DA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47DBFDEF-CC20-4667-9B9E-01928B82A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C7E79B4-F726-4F13-BDB2-9EBC6211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E08FDAF-6818-4CF4-84E1-2FFD63BC7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E5775747-F5A9-4236-8F09-618DC3C55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A66B6485-3317-465F-8BE2-8F76E5E7D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C5EFE31C-E67C-45D2-8AA9-EC2C8653C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468EAEE6-8191-4864-A03E-32E69C87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8B9141E7-C7DC-451F-8B86-1D874F44B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30A3D31-602F-42F1-8390-8F041330D182}"/>
              </a:ext>
            </a:extLst>
          </p:cNvPr>
          <p:cNvGrpSpPr/>
          <p:nvPr/>
        </p:nvGrpSpPr>
        <p:grpSpPr>
          <a:xfrm>
            <a:off x="5805981" y="2481184"/>
            <a:ext cx="559571" cy="472773"/>
            <a:chOff x="8106304" y="2931585"/>
            <a:chExt cx="481012" cy="406400"/>
          </a:xfrm>
          <a:solidFill>
            <a:schemeClr val="accent2"/>
          </a:solidFill>
        </p:grpSpPr>
        <p:sp>
          <p:nvSpPr>
            <p:cNvPr id="33" name="Freeform 42">
              <a:extLst>
                <a:ext uri="{FF2B5EF4-FFF2-40B4-BE49-F238E27FC236}">
                  <a16:creationId xmlns:a16="http://schemas.microsoft.com/office/drawing/2014/main" id="{D3D9E779-94FD-4AD3-BF77-9FEA1488E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6954" y="3037947"/>
              <a:ext cx="241300" cy="239713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200D4867-05E9-48D6-9591-8142A2657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279" y="3096685"/>
              <a:ext cx="68262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65762944-5476-439F-A03F-8EE2DB70A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6304" y="2931585"/>
              <a:ext cx="481012" cy="406400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C7D1A7-D6C7-4C2A-A012-2F580FCE0323}"/>
              </a:ext>
            </a:extLst>
          </p:cNvPr>
          <p:cNvSpPr txBox="1"/>
          <p:nvPr/>
        </p:nvSpPr>
        <p:spPr>
          <a:xfrm>
            <a:off x="5499815" y="3726790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15,000K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EF1261-BE5F-43F7-9BE8-C719B215A490}"/>
              </a:ext>
            </a:extLst>
          </p:cNvPr>
          <p:cNvGrpSpPr/>
          <p:nvPr/>
        </p:nvGrpSpPr>
        <p:grpSpPr>
          <a:xfrm>
            <a:off x="8638179" y="2031590"/>
            <a:ext cx="1508816" cy="1508816"/>
            <a:chOff x="1119258" y="2257147"/>
            <a:chExt cx="1868076" cy="1868076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74F7885B-75C5-4787-ADE1-EF67556A6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9206F65F-54CF-4081-9AE4-F6D892216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6CEAC7C4-3827-497A-9F68-7E32EFFBC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C736B284-4CF1-488A-A57B-659276817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963669C1-7883-41A6-9D2C-972793C10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0C26759F-7FF7-48C1-96D6-CC1278448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4F43B8F3-1E85-4ADF-A4B3-A7AB893BE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097CFC2B-178E-4D17-AB0F-FF4B11303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D44B2632-565F-4A76-87B2-2430859AA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2990348C-D499-41C5-8D2A-8846B93E8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725E031B-BA42-4237-B53D-5F3F94AB6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AFA6D917-0C59-4A36-B2D2-F9CC03468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6CD75B1-3F34-4679-9B47-0A36272F6946}"/>
              </a:ext>
            </a:extLst>
          </p:cNvPr>
          <p:cNvGrpSpPr/>
          <p:nvPr/>
        </p:nvGrpSpPr>
        <p:grpSpPr>
          <a:xfrm>
            <a:off x="9107152" y="2507039"/>
            <a:ext cx="559571" cy="526330"/>
            <a:chOff x="8106304" y="3879322"/>
            <a:chExt cx="481012" cy="452438"/>
          </a:xfrm>
          <a:solidFill>
            <a:schemeClr val="accent3"/>
          </a:solidFill>
        </p:grpSpPr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8E82F10B-BE90-4AAA-8347-971D4ABB8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6629" y="3939647"/>
              <a:ext cx="361950" cy="241300"/>
            </a:xfrm>
            <a:custGeom>
              <a:avLst/>
              <a:gdLst>
                <a:gd name="T0" fmla="*/ 92 w 96"/>
                <a:gd name="T1" fmla="*/ 0 h 64"/>
                <a:gd name="T2" fmla="*/ 4 w 96"/>
                <a:gd name="T3" fmla="*/ 0 h 64"/>
                <a:gd name="T4" fmla="*/ 0 w 96"/>
                <a:gd name="T5" fmla="*/ 4 h 64"/>
                <a:gd name="T6" fmla="*/ 0 w 96"/>
                <a:gd name="T7" fmla="*/ 60 h 64"/>
                <a:gd name="T8" fmla="*/ 4 w 96"/>
                <a:gd name="T9" fmla="*/ 64 h 64"/>
                <a:gd name="T10" fmla="*/ 92 w 96"/>
                <a:gd name="T11" fmla="*/ 64 h 64"/>
                <a:gd name="T12" fmla="*/ 96 w 96"/>
                <a:gd name="T13" fmla="*/ 60 h 64"/>
                <a:gd name="T14" fmla="*/ 96 w 96"/>
                <a:gd name="T15" fmla="*/ 4 h 64"/>
                <a:gd name="T16" fmla="*/ 92 w 96"/>
                <a:gd name="T17" fmla="*/ 0 h 64"/>
                <a:gd name="T18" fmla="*/ 92 w 96"/>
                <a:gd name="T19" fmla="*/ 60 h 64"/>
                <a:gd name="T20" fmla="*/ 4 w 96"/>
                <a:gd name="T21" fmla="*/ 60 h 64"/>
                <a:gd name="T22" fmla="*/ 4 w 96"/>
                <a:gd name="T23" fmla="*/ 4 h 64"/>
                <a:gd name="T24" fmla="*/ 92 w 96"/>
                <a:gd name="T25" fmla="*/ 4 h 64"/>
                <a:gd name="T26" fmla="*/ 92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9F406297-CD6A-405A-B129-BBBCBD424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6304" y="3879322"/>
              <a:ext cx="481012" cy="452438"/>
            </a:xfrm>
            <a:custGeom>
              <a:avLst/>
              <a:gdLst>
                <a:gd name="T0" fmla="*/ 116 w 128"/>
                <a:gd name="T1" fmla="*/ 0 h 120"/>
                <a:gd name="T2" fmla="*/ 12 w 128"/>
                <a:gd name="T3" fmla="*/ 0 h 120"/>
                <a:gd name="T4" fmla="*/ 0 w 128"/>
                <a:gd name="T5" fmla="*/ 12 h 120"/>
                <a:gd name="T6" fmla="*/ 0 w 128"/>
                <a:gd name="T7" fmla="*/ 92 h 120"/>
                <a:gd name="T8" fmla="*/ 12 w 128"/>
                <a:gd name="T9" fmla="*/ 104 h 120"/>
                <a:gd name="T10" fmla="*/ 52 w 128"/>
                <a:gd name="T11" fmla="*/ 104 h 120"/>
                <a:gd name="T12" fmla="*/ 52 w 128"/>
                <a:gd name="T13" fmla="*/ 109 h 120"/>
                <a:gd name="T14" fmla="*/ 27 w 128"/>
                <a:gd name="T15" fmla="*/ 112 h 120"/>
                <a:gd name="T16" fmla="*/ 24 w 128"/>
                <a:gd name="T17" fmla="*/ 116 h 120"/>
                <a:gd name="T18" fmla="*/ 28 w 128"/>
                <a:gd name="T19" fmla="*/ 120 h 120"/>
                <a:gd name="T20" fmla="*/ 100 w 128"/>
                <a:gd name="T21" fmla="*/ 120 h 120"/>
                <a:gd name="T22" fmla="*/ 104 w 128"/>
                <a:gd name="T23" fmla="*/ 116 h 120"/>
                <a:gd name="T24" fmla="*/ 101 w 128"/>
                <a:gd name="T25" fmla="*/ 112 h 120"/>
                <a:gd name="T26" fmla="*/ 76 w 128"/>
                <a:gd name="T27" fmla="*/ 109 h 120"/>
                <a:gd name="T28" fmla="*/ 76 w 128"/>
                <a:gd name="T29" fmla="*/ 104 h 120"/>
                <a:gd name="T30" fmla="*/ 116 w 128"/>
                <a:gd name="T31" fmla="*/ 104 h 120"/>
                <a:gd name="T32" fmla="*/ 128 w 128"/>
                <a:gd name="T33" fmla="*/ 92 h 120"/>
                <a:gd name="T34" fmla="*/ 128 w 128"/>
                <a:gd name="T35" fmla="*/ 12 h 120"/>
                <a:gd name="T36" fmla="*/ 116 w 128"/>
                <a:gd name="T37" fmla="*/ 0 h 120"/>
                <a:gd name="T38" fmla="*/ 120 w 128"/>
                <a:gd name="T39" fmla="*/ 92 h 120"/>
                <a:gd name="T40" fmla="*/ 116 w 128"/>
                <a:gd name="T41" fmla="*/ 96 h 120"/>
                <a:gd name="T42" fmla="*/ 80 w 128"/>
                <a:gd name="T43" fmla="*/ 96 h 120"/>
                <a:gd name="T44" fmla="*/ 48 w 128"/>
                <a:gd name="T45" fmla="*/ 96 h 120"/>
                <a:gd name="T46" fmla="*/ 12 w 128"/>
                <a:gd name="T47" fmla="*/ 96 h 120"/>
                <a:gd name="T48" fmla="*/ 8 w 128"/>
                <a:gd name="T49" fmla="*/ 92 h 120"/>
                <a:gd name="T50" fmla="*/ 8 w 128"/>
                <a:gd name="T51" fmla="*/ 12 h 120"/>
                <a:gd name="T52" fmla="*/ 12 w 128"/>
                <a:gd name="T53" fmla="*/ 8 h 120"/>
                <a:gd name="T54" fmla="*/ 116 w 128"/>
                <a:gd name="T55" fmla="*/ 8 h 120"/>
                <a:gd name="T56" fmla="*/ 120 w 128"/>
                <a:gd name="T57" fmla="*/ 12 h 120"/>
                <a:gd name="T58" fmla="*/ 120 w 128"/>
                <a:gd name="T5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5EE1F03-0414-4CB8-9F0A-B6133534AB6F}"/>
              </a:ext>
            </a:extLst>
          </p:cNvPr>
          <p:cNvSpPr txBox="1"/>
          <p:nvPr/>
        </p:nvSpPr>
        <p:spPr>
          <a:xfrm>
            <a:off x="8835004" y="3726790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12,500K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5A3F8D7-59E1-4BE2-80BA-27251CDAEFEF}"/>
              </a:ext>
            </a:extLst>
          </p:cNvPr>
          <p:cNvGrpSpPr/>
          <p:nvPr/>
        </p:nvGrpSpPr>
        <p:grpSpPr>
          <a:xfrm>
            <a:off x="1768616" y="2031590"/>
            <a:ext cx="1508816" cy="1508816"/>
            <a:chOff x="1119258" y="2257147"/>
            <a:chExt cx="1868076" cy="1868076"/>
          </a:xfrm>
        </p:grpSpPr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7057A9E2-E890-470C-81D2-338027671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D28D538E-D9CB-4131-82AD-7B205CFFA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id="{34EC1663-09B6-4A5D-9DFA-ECEB58583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298ECA3B-106D-4180-B824-9FBF4420A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9AADF86F-1BD5-4A05-B30E-DBAC2D9B2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3DD7D772-1490-4DD0-B45F-E3FE7464B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027A5D51-52F9-4030-B942-2C490373A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28836ED2-826C-4F3F-944F-2C32EE374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EDAC9637-B81E-4ACF-A571-E6D1C4B6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7B22AE65-54BB-402B-B98B-D0153FFB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5AD8C5D1-B65B-4EC5-9319-301DBD21A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2252A69F-E54E-439C-B6B4-6D8D48779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9B8A2FC7-2466-44D2-B6EF-F86E233F1261}"/>
              </a:ext>
            </a:extLst>
          </p:cNvPr>
          <p:cNvSpPr txBox="1"/>
          <p:nvPr/>
        </p:nvSpPr>
        <p:spPr>
          <a:xfrm>
            <a:off x="1902163" y="372679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25,500K</a:t>
            </a:r>
          </a:p>
        </p:txBody>
      </p:sp>
      <p:sp>
        <p:nvSpPr>
          <p:cNvPr id="116" name="Freeform 39">
            <a:extLst>
              <a:ext uri="{FF2B5EF4-FFF2-40B4-BE49-F238E27FC236}">
                <a16:creationId xmlns:a16="http://schemas.microsoft.com/office/drawing/2014/main" id="{07E073E3-907B-4137-ABFB-6BE7E7985701}"/>
              </a:ext>
            </a:extLst>
          </p:cNvPr>
          <p:cNvSpPr>
            <a:spLocks noEditPoints="1"/>
          </p:cNvSpPr>
          <p:nvPr/>
        </p:nvSpPr>
        <p:spPr bwMode="auto">
          <a:xfrm>
            <a:off x="2250776" y="2502795"/>
            <a:ext cx="525356" cy="530574"/>
          </a:xfrm>
          <a:custGeom>
            <a:avLst/>
            <a:gdLst>
              <a:gd name="T0" fmla="*/ 120 w 128"/>
              <a:gd name="T1" fmla="*/ 48 h 128"/>
              <a:gd name="T2" fmla="*/ 120 w 128"/>
              <a:gd name="T3" fmla="*/ 112 h 128"/>
              <a:gd name="T4" fmla="*/ 111 w 128"/>
              <a:gd name="T5" fmla="*/ 120 h 128"/>
              <a:gd name="T6" fmla="*/ 16 w 128"/>
              <a:gd name="T7" fmla="*/ 120 h 128"/>
              <a:gd name="T8" fmla="*/ 8 w 128"/>
              <a:gd name="T9" fmla="*/ 112 h 128"/>
              <a:gd name="T10" fmla="*/ 8 w 128"/>
              <a:gd name="T11" fmla="*/ 17 h 128"/>
              <a:gd name="T12" fmla="*/ 16 w 128"/>
              <a:gd name="T13" fmla="*/ 8 h 128"/>
              <a:gd name="T14" fmla="*/ 80 w 128"/>
              <a:gd name="T15" fmla="*/ 8 h 128"/>
              <a:gd name="T16" fmla="*/ 80 w 128"/>
              <a:gd name="T17" fmla="*/ 0 h 128"/>
              <a:gd name="T18" fmla="*/ 16 w 128"/>
              <a:gd name="T19" fmla="*/ 0 h 128"/>
              <a:gd name="T20" fmla="*/ 0 w 128"/>
              <a:gd name="T21" fmla="*/ 17 h 128"/>
              <a:gd name="T22" fmla="*/ 0 w 128"/>
              <a:gd name="T23" fmla="*/ 112 h 128"/>
              <a:gd name="T24" fmla="*/ 16 w 128"/>
              <a:gd name="T25" fmla="*/ 128 h 128"/>
              <a:gd name="T26" fmla="*/ 111 w 128"/>
              <a:gd name="T27" fmla="*/ 128 h 128"/>
              <a:gd name="T28" fmla="*/ 128 w 128"/>
              <a:gd name="T29" fmla="*/ 112 h 128"/>
              <a:gd name="T30" fmla="*/ 128 w 128"/>
              <a:gd name="T31" fmla="*/ 48 h 128"/>
              <a:gd name="T32" fmla="*/ 120 w 128"/>
              <a:gd name="T33" fmla="*/ 48 h 128"/>
              <a:gd name="T34" fmla="*/ 32 w 128"/>
              <a:gd name="T35" fmla="*/ 72 h 128"/>
              <a:gd name="T36" fmla="*/ 15 w 128"/>
              <a:gd name="T37" fmla="*/ 107 h 128"/>
              <a:gd name="T38" fmla="*/ 21 w 128"/>
              <a:gd name="T39" fmla="*/ 113 h 128"/>
              <a:gd name="T40" fmla="*/ 56 w 128"/>
              <a:gd name="T41" fmla="*/ 95 h 128"/>
              <a:gd name="T42" fmla="*/ 60 w 128"/>
              <a:gd name="T43" fmla="*/ 93 h 128"/>
              <a:gd name="T44" fmla="*/ 122 w 128"/>
              <a:gd name="T45" fmla="*/ 32 h 128"/>
              <a:gd name="T46" fmla="*/ 122 w 128"/>
              <a:gd name="T47" fmla="*/ 20 h 128"/>
              <a:gd name="T48" fmla="*/ 108 w 128"/>
              <a:gd name="T49" fmla="*/ 6 h 128"/>
              <a:gd name="T50" fmla="*/ 96 w 128"/>
              <a:gd name="T51" fmla="*/ 6 h 128"/>
              <a:gd name="T52" fmla="*/ 34 w 128"/>
              <a:gd name="T53" fmla="*/ 68 h 128"/>
              <a:gd name="T54" fmla="*/ 32 w 128"/>
              <a:gd name="T55" fmla="*/ 72 h 128"/>
              <a:gd name="T56" fmla="*/ 99 w 128"/>
              <a:gd name="T57" fmla="*/ 15 h 128"/>
              <a:gd name="T58" fmla="*/ 105 w 128"/>
              <a:gd name="T59" fmla="*/ 15 h 128"/>
              <a:gd name="T60" fmla="*/ 113 w 128"/>
              <a:gd name="T61" fmla="*/ 23 h 128"/>
              <a:gd name="T62" fmla="*/ 113 w 128"/>
              <a:gd name="T63" fmla="*/ 29 h 128"/>
              <a:gd name="T64" fmla="*/ 105 w 128"/>
              <a:gd name="T65" fmla="*/ 37 h 128"/>
              <a:gd name="T66" fmla="*/ 91 w 128"/>
              <a:gd name="T67" fmla="*/ 23 h 128"/>
              <a:gd name="T68" fmla="*/ 99 w 128"/>
              <a:gd name="T69" fmla="*/ 15 h 128"/>
              <a:gd name="T70" fmla="*/ 85 w 128"/>
              <a:gd name="T71" fmla="*/ 29 h 128"/>
              <a:gd name="T72" fmla="*/ 99 w 128"/>
              <a:gd name="T73" fmla="*/ 43 h 128"/>
              <a:gd name="T74" fmla="*/ 54 w 128"/>
              <a:gd name="T75" fmla="*/ 88 h 128"/>
              <a:gd name="T76" fmla="*/ 40 w 128"/>
              <a:gd name="T77" fmla="*/ 74 h 128"/>
              <a:gd name="T78" fmla="*/ 85 w 128"/>
              <a:gd name="T79" fmla="*/ 29 h 128"/>
              <a:gd name="T80" fmla="*/ 47 w 128"/>
              <a:gd name="T81" fmla="*/ 92 h 128"/>
              <a:gd name="T82" fmla="*/ 26 w 128"/>
              <a:gd name="T83" fmla="*/ 105 h 128"/>
              <a:gd name="T84" fmla="*/ 23 w 128"/>
              <a:gd name="T85" fmla="*/ 102 h 128"/>
              <a:gd name="T86" fmla="*/ 36 w 128"/>
              <a:gd name="T87" fmla="*/ 81 h 128"/>
              <a:gd name="T88" fmla="*/ 47 w 128"/>
              <a:gd name="T89" fmla="*/ 9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28">
                <a:moveTo>
                  <a:pt x="120" y="48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1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12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0"/>
                  <a:pt x="80" y="0"/>
                  <a:pt x="8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120" y="128"/>
                  <a:pt x="128" y="121"/>
                  <a:pt x="128" y="112"/>
                </a:cubicBezTo>
                <a:cubicBezTo>
                  <a:pt x="128" y="48"/>
                  <a:pt x="128" y="48"/>
                  <a:pt x="128" y="48"/>
                </a:cubicBezTo>
                <a:lnTo>
                  <a:pt x="120" y="48"/>
                </a:lnTo>
                <a:close/>
                <a:moveTo>
                  <a:pt x="32" y="72"/>
                </a:moveTo>
                <a:cubicBezTo>
                  <a:pt x="15" y="107"/>
                  <a:pt x="15" y="107"/>
                  <a:pt x="15" y="107"/>
                </a:cubicBezTo>
                <a:cubicBezTo>
                  <a:pt x="14" y="111"/>
                  <a:pt x="17" y="115"/>
                  <a:pt x="21" y="113"/>
                </a:cubicBezTo>
                <a:cubicBezTo>
                  <a:pt x="56" y="95"/>
                  <a:pt x="56" y="95"/>
                  <a:pt x="56" y="95"/>
                </a:cubicBezTo>
                <a:cubicBezTo>
                  <a:pt x="57" y="95"/>
                  <a:pt x="59" y="95"/>
                  <a:pt x="60" y="93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5" y="28"/>
                  <a:pt x="125" y="23"/>
                  <a:pt x="122" y="2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4" y="3"/>
                  <a:pt x="99" y="3"/>
                  <a:pt x="96" y="6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9"/>
                  <a:pt x="33" y="71"/>
                  <a:pt x="32" y="72"/>
                </a:cubicBezTo>
                <a:close/>
                <a:moveTo>
                  <a:pt x="99" y="15"/>
                </a:moveTo>
                <a:cubicBezTo>
                  <a:pt x="101" y="13"/>
                  <a:pt x="103" y="13"/>
                  <a:pt x="105" y="15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5" y="25"/>
                  <a:pt x="115" y="27"/>
                  <a:pt x="113" y="29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91" y="23"/>
                  <a:pt x="91" y="23"/>
                  <a:pt x="91" y="23"/>
                </a:cubicBezTo>
                <a:lnTo>
                  <a:pt x="99" y="15"/>
                </a:lnTo>
                <a:close/>
                <a:moveTo>
                  <a:pt x="85" y="29"/>
                </a:moveTo>
                <a:cubicBezTo>
                  <a:pt x="99" y="43"/>
                  <a:pt x="99" y="43"/>
                  <a:pt x="99" y="43"/>
                </a:cubicBezTo>
                <a:cubicBezTo>
                  <a:pt x="54" y="88"/>
                  <a:pt x="54" y="88"/>
                  <a:pt x="54" y="88"/>
                </a:cubicBezTo>
                <a:cubicBezTo>
                  <a:pt x="49" y="83"/>
                  <a:pt x="42" y="75"/>
                  <a:pt x="40" y="74"/>
                </a:cubicBezTo>
                <a:lnTo>
                  <a:pt x="85" y="29"/>
                </a:lnTo>
                <a:close/>
                <a:moveTo>
                  <a:pt x="47" y="92"/>
                </a:moveTo>
                <a:cubicBezTo>
                  <a:pt x="26" y="105"/>
                  <a:pt x="26" y="105"/>
                  <a:pt x="26" y="105"/>
                </a:cubicBezTo>
                <a:cubicBezTo>
                  <a:pt x="24" y="106"/>
                  <a:pt x="22" y="104"/>
                  <a:pt x="23" y="102"/>
                </a:cubicBezTo>
                <a:cubicBezTo>
                  <a:pt x="36" y="81"/>
                  <a:pt x="36" y="81"/>
                  <a:pt x="36" y="81"/>
                </a:cubicBezTo>
                <a:lnTo>
                  <a:pt x="47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4475C6D-9899-4FA7-B475-A3FCDF67774A}"/>
              </a:ext>
            </a:extLst>
          </p:cNvPr>
          <p:cNvSpPr/>
          <p:nvPr/>
        </p:nvSpPr>
        <p:spPr>
          <a:xfrm>
            <a:off x="1266341" y="4266899"/>
            <a:ext cx="2548865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comes from section Contrary to popular belief.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472A3BA-A6FD-4300-BD1B-CE61AC1F6184}"/>
              </a:ext>
            </a:extLst>
          </p:cNvPr>
          <p:cNvSpPr/>
          <p:nvPr/>
        </p:nvSpPr>
        <p:spPr>
          <a:xfrm>
            <a:off x="4821568" y="4266899"/>
            <a:ext cx="2548865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comes from section Contrary to popular belief.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D087932-A3B7-4969-88E2-2358305836E2}"/>
              </a:ext>
            </a:extLst>
          </p:cNvPr>
          <p:cNvSpPr/>
          <p:nvPr/>
        </p:nvSpPr>
        <p:spPr>
          <a:xfrm>
            <a:off x="8100404" y="4266899"/>
            <a:ext cx="2548865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comes from section Contrary to popular belief.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7B17B42-0B34-41DC-9946-4CE46D7F5BB7}"/>
              </a:ext>
            </a:extLst>
          </p:cNvPr>
          <p:cNvSpPr txBox="1"/>
          <p:nvPr/>
        </p:nvSpPr>
        <p:spPr>
          <a:xfrm>
            <a:off x="4370207" y="226146"/>
            <a:ext cx="4354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60451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DF72F-0325-4422-A938-8938B0F4F70C}"/>
              </a:ext>
            </a:extLst>
          </p:cNvPr>
          <p:cNvSpPr/>
          <p:nvPr/>
        </p:nvSpPr>
        <p:spPr>
          <a:xfrm>
            <a:off x="750247" y="1134007"/>
            <a:ext cx="2294993" cy="22949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8010E2-2EC2-4607-B0E9-2A13ED52547D}"/>
              </a:ext>
            </a:extLst>
          </p:cNvPr>
          <p:cNvSpPr/>
          <p:nvPr/>
        </p:nvSpPr>
        <p:spPr>
          <a:xfrm>
            <a:off x="3045240" y="1134007"/>
            <a:ext cx="2294993" cy="229499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0F2E49-5066-4152-B972-C0AD9608A801}"/>
              </a:ext>
            </a:extLst>
          </p:cNvPr>
          <p:cNvSpPr/>
          <p:nvPr/>
        </p:nvSpPr>
        <p:spPr>
          <a:xfrm>
            <a:off x="750247" y="3429000"/>
            <a:ext cx="2294993" cy="229499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3863F5-4870-4110-A1C7-7FF6736F7D1B}"/>
              </a:ext>
            </a:extLst>
          </p:cNvPr>
          <p:cNvSpPr/>
          <p:nvPr/>
        </p:nvSpPr>
        <p:spPr>
          <a:xfrm>
            <a:off x="3045240" y="3429000"/>
            <a:ext cx="2294993" cy="2294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0339F-A313-427C-955C-97C5C272765F}"/>
              </a:ext>
            </a:extLst>
          </p:cNvPr>
          <p:cNvSpPr txBox="1"/>
          <p:nvPr/>
        </p:nvSpPr>
        <p:spPr>
          <a:xfrm>
            <a:off x="5887689" y="1134007"/>
            <a:ext cx="5396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B85ACA86-91C7-47F2-AD34-86E7D1FE84D3}"/>
              </a:ext>
            </a:extLst>
          </p:cNvPr>
          <p:cNvSpPr>
            <a:spLocks noEditPoints="1"/>
          </p:cNvSpPr>
          <p:nvPr/>
        </p:nvSpPr>
        <p:spPr bwMode="auto">
          <a:xfrm>
            <a:off x="3900072" y="1619687"/>
            <a:ext cx="583398" cy="589194"/>
          </a:xfrm>
          <a:custGeom>
            <a:avLst/>
            <a:gdLst>
              <a:gd name="T0" fmla="*/ 120 w 128"/>
              <a:gd name="T1" fmla="*/ 48 h 128"/>
              <a:gd name="T2" fmla="*/ 120 w 128"/>
              <a:gd name="T3" fmla="*/ 112 h 128"/>
              <a:gd name="T4" fmla="*/ 111 w 128"/>
              <a:gd name="T5" fmla="*/ 120 h 128"/>
              <a:gd name="T6" fmla="*/ 16 w 128"/>
              <a:gd name="T7" fmla="*/ 120 h 128"/>
              <a:gd name="T8" fmla="*/ 8 w 128"/>
              <a:gd name="T9" fmla="*/ 112 h 128"/>
              <a:gd name="T10" fmla="*/ 8 w 128"/>
              <a:gd name="T11" fmla="*/ 17 h 128"/>
              <a:gd name="T12" fmla="*/ 16 w 128"/>
              <a:gd name="T13" fmla="*/ 8 h 128"/>
              <a:gd name="T14" fmla="*/ 80 w 128"/>
              <a:gd name="T15" fmla="*/ 8 h 128"/>
              <a:gd name="T16" fmla="*/ 80 w 128"/>
              <a:gd name="T17" fmla="*/ 0 h 128"/>
              <a:gd name="T18" fmla="*/ 16 w 128"/>
              <a:gd name="T19" fmla="*/ 0 h 128"/>
              <a:gd name="T20" fmla="*/ 0 w 128"/>
              <a:gd name="T21" fmla="*/ 17 h 128"/>
              <a:gd name="T22" fmla="*/ 0 w 128"/>
              <a:gd name="T23" fmla="*/ 112 h 128"/>
              <a:gd name="T24" fmla="*/ 16 w 128"/>
              <a:gd name="T25" fmla="*/ 128 h 128"/>
              <a:gd name="T26" fmla="*/ 111 w 128"/>
              <a:gd name="T27" fmla="*/ 128 h 128"/>
              <a:gd name="T28" fmla="*/ 128 w 128"/>
              <a:gd name="T29" fmla="*/ 112 h 128"/>
              <a:gd name="T30" fmla="*/ 128 w 128"/>
              <a:gd name="T31" fmla="*/ 48 h 128"/>
              <a:gd name="T32" fmla="*/ 120 w 128"/>
              <a:gd name="T33" fmla="*/ 48 h 128"/>
              <a:gd name="T34" fmla="*/ 32 w 128"/>
              <a:gd name="T35" fmla="*/ 72 h 128"/>
              <a:gd name="T36" fmla="*/ 15 w 128"/>
              <a:gd name="T37" fmla="*/ 107 h 128"/>
              <a:gd name="T38" fmla="*/ 21 w 128"/>
              <a:gd name="T39" fmla="*/ 113 h 128"/>
              <a:gd name="T40" fmla="*/ 56 w 128"/>
              <a:gd name="T41" fmla="*/ 95 h 128"/>
              <a:gd name="T42" fmla="*/ 60 w 128"/>
              <a:gd name="T43" fmla="*/ 93 h 128"/>
              <a:gd name="T44" fmla="*/ 122 w 128"/>
              <a:gd name="T45" fmla="*/ 32 h 128"/>
              <a:gd name="T46" fmla="*/ 122 w 128"/>
              <a:gd name="T47" fmla="*/ 20 h 128"/>
              <a:gd name="T48" fmla="*/ 108 w 128"/>
              <a:gd name="T49" fmla="*/ 6 h 128"/>
              <a:gd name="T50" fmla="*/ 96 w 128"/>
              <a:gd name="T51" fmla="*/ 6 h 128"/>
              <a:gd name="T52" fmla="*/ 34 w 128"/>
              <a:gd name="T53" fmla="*/ 68 h 128"/>
              <a:gd name="T54" fmla="*/ 32 w 128"/>
              <a:gd name="T55" fmla="*/ 72 h 128"/>
              <a:gd name="T56" fmla="*/ 99 w 128"/>
              <a:gd name="T57" fmla="*/ 15 h 128"/>
              <a:gd name="T58" fmla="*/ 105 w 128"/>
              <a:gd name="T59" fmla="*/ 15 h 128"/>
              <a:gd name="T60" fmla="*/ 113 w 128"/>
              <a:gd name="T61" fmla="*/ 23 h 128"/>
              <a:gd name="T62" fmla="*/ 113 w 128"/>
              <a:gd name="T63" fmla="*/ 29 h 128"/>
              <a:gd name="T64" fmla="*/ 105 w 128"/>
              <a:gd name="T65" fmla="*/ 37 h 128"/>
              <a:gd name="T66" fmla="*/ 91 w 128"/>
              <a:gd name="T67" fmla="*/ 23 h 128"/>
              <a:gd name="T68" fmla="*/ 99 w 128"/>
              <a:gd name="T69" fmla="*/ 15 h 128"/>
              <a:gd name="T70" fmla="*/ 85 w 128"/>
              <a:gd name="T71" fmla="*/ 29 h 128"/>
              <a:gd name="T72" fmla="*/ 99 w 128"/>
              <a:gd name="T73" fmla="*/ 43 h 128"/>
              <a:gd name="T74" fmla="*/ 54 w 128"/>
              <a:gd name="T75" fmla="*/ 88 h 128"/>
              <a:gd name="T76" fmla="*/ 40 w 128"/>
              <a:gd name="T77" fmla="*/ 74 h 128"/>
              <a:gd name="T78" fmla="*/ 85 w 128"/>
              <a:gd name="T79" fmla="*/ 29 h 128"/>
              <a:gd name="T80" fmla="*/ 47 w 128"/>
              <a:gd name="T81" fmla="*/ 92 h 128"/>
              <a:gd name="T82" fmla="*/ 26 w 128"/>
              <a:gd name="T83" fmla="*/ 105 h 128"/>
              <a:gd name="T84" fmla="*/ 23 w 128"/>
              <a:gd name="T85" fmla="*/ 102 h 128"/>
              <a:gd name="T86" fmla="*/ 36 w 128"/>
              <a:gd name="T87" fmla="*/ 81 h 128"/>
              <a:gd name="T88" fmla="*/ 47 w 128"/>
              <a:gd name="T89" fmla="*/ 9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28">
                <a:moveTo>
                  <a:pt x="120" y="48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1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12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0"/>
                  <a:pt x="80" y="0"/>
                  <a:pt x="8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120" y="128"/>
                  <a:pt x="128" y="121"/>
                  <a:pt x="128" y="112"/>
                </a:cubicBezTo>
                <a:cubicBezTo>
                  <a:pt x="128" y="48"/>
                  <a:pt x="128" y="48"/>
                  <a:pt x="128" y="48"/>
                </a:cubicBezTo>
                <a:lnTo>
                  <a:pt x="120" y="48"/>
                </a:lnTo>
                <a:close/>
                <a:moveTo>
                  <a:pt x="32" y="72"/>
                </a:moveTo>
                <a:cubicBezTo>
                  <a:pt x="15" y="107"/>
                  <a:pt x="15" y="107"/>
                  <a:pt x="15" y="107"/>
                </a:cubicBezTo>
                <a:cubicBezTo>
                  <a:pt x="14" y="111"/>
                  <a:pt x="17" y="115"/>
                  <a:pt x="21" y="113"/>
                </a:cubicBezTo>
                <a:cubicBezTo>
                  <a:pt x="56" y="95"/>
                  <a:pt x="56" y="95"/>
                  <a:pt x="56" y="95"/>
                </a:cubicBezTo>
                <a:cubicBezTo>
                  <a:pt x="57" y="95"/>
                  <a:pt x="59" y="95"/>
                  <a:pt x="60" y="93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5" y="28"/>
                  <a:pt x="125" y="23"/>
                  <a:pt x="122" y="2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4" y="3"/>
                  <a:pt x="99" y="3"/>
                  <a:pt x="96" y="6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9"/>
                  <a:pt x="33" y="71"/>
                  <a:pt x="32" y="72"/>
                </a:cubicBezTo>
                <a:close/>
                <a:moveTo>
                  <a:pt x="99" y="15"/>
                </a:moveTo>
                <a:cubicBezTo>
                  <a:pt x="101" y="13"/>
                  <a:pt x="103" y="13"/>
                  <a:pt x="105" y="15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5" y="25"/>
                  <a:pt x="115" y="27"/>
                  <a:pt x="113" y="29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91" y="23"/>
                  <a:pt x="91" y="23"/>
                  <a:pt x="91" y="23"/>
                </a:cubicBezTo>
                <a:lnTo>
                  <a:pt x="99" y="15"/>
                </a:lnTo>
                <a:close/>
                <a:moveTo>
                  <a:pt x="85" y="29"/>
                </a:moveTo>
                <a:cubicBezTo>
                  <a:pt x="99" y="43"/>
                  <a:pt x="99" y="43"/>
                  <a:pt x="99" y="43"/>
                </a:cubicBezTo>
                <a:cubicBezTo>
                  <a:pt x="54" y="88"/>
                  <a:pt x="54" y="88"/>
                  <a:pt x="54" y="88"/>
                </a:cubicBezTo>
                <a:cubicBezTo>
                  <a:pt x="49" y="83"/>
                  <a:pt x="42" y="75"/>
                  <a:pt x="40" y="74"/>
                </a:cubicBezTo>
                <a:lnTo>
                  <a:pt x="85" y="29"/>
                </a:lnTo>
                <a:close/>
                <a:moveTo>
                  <a:pt x="47" y="92"/>
                </a:moveTo>
                <a:cubicBezTo>
                  <a:pt x="26" y="105"/>
                  <a:pt x="26" y="105"/>
                  <a:pt x="26" y="105"/>
                </a:cubicBezTo>
                <a:cubicBezTo>
                  <a:pt x="24" y="106"/>
                  <a:pt x="22" y="104"/>
                  <a:pt x="23" y="102"/>
                </a:cubicBezTo>
                <a:cubicBezTo>
                  <a:pt x="36" y="81"/>
                  <a:pt x="36" y="81"/>
                  <a:pt x="36" y="81"/>
                </a:cubicBezTo>
                <a:lnTo>
                  <a:pt x="47" y="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B5C04A88-7473-463F-85A4-85D8A6DF4532}"/>
              </a:ext>
            </a:extLst>
          </p:cNvPr>
          <p:cNvSpPr>
            <a:spLocks noEditPoints="1"/>
          </p:cNvSpPr>
          <p:nvPr/>
        </p:nvSpPr>
        <p:spPr bwMode="auto">
          <a:xfrm>
            <a:off x="3898140" y="3916614"/>
            <a:ext cx="585330" cy="589192"/>
          </a:xfrm>
          <a:custGeom>
            <a:avLst/>
            <a:gdLst>
              <a:gd name="T0" fmla="*/ 61 w 128"/>
              <a:gd name="T1" fmla="*/ 95 h 128"/>
              <a:gd name="T2" fmla="*/ 64 w 128"/>
              <a:gd name="T3" fmla="*/ 96 h 128"/>
              <a:gd name="T4" fmla="*/ 67 w 128"/>
              <a:gd name="T5" fmla="*/ 95 h 128"/>
              <a:gd name="T6" fmla="*/ 87 w 128"/>
              <a:gd name="T7" fmla="*/ 71 h 128"/>
              <a:gd name="T8" fmla="*/ 87 w 128"/>
              <a:gd name="T9" fmla="*/ 65 h 128"/>
              <a:gd name="T10" fmla="*/ 81 w 128"/>
              <a:gd name="T11" fmla="*/ 65 h 128"/>
              <a:gd name="T12" fmla="*/ 68 w 128"/>
              <a:gd name="T13" fmla="*/ 81 h 128"/>
              <a:gd name="T14" fmla="*/ 68 w 128"/>
              <a:gd name="T15" fmla="*/ 20 h 128"/>
              <a:gd name="T16" fmla="*/ 64 w 128"/>
              <a:gd name="T17" fmla="*/ 16 h 128"/>
              <a:gd name="T18" fmla="*/ 60 w 128"/>
              <a:gd name="T19" fmla="*/ 20 h 128"/>
              <a:gd name="T20" fmla="*/ 60 w 128"/>
              <a:gd name="T21" fmla="*/ 81 h 128"/>
              <a:gd name="T22" fmla="*/ 47 w 128"/>
              <a:gd name="T23" fmla="*/ 65 h 128"/>
              <a:gd name="T24" fmla="*/ 41 w 128"/>
              <a:gd name="T25" fmla="*/ 65 h 128"/>
              <a:gd name="T26" fmla="*/ 41 w 128"/>
              <a:gd name="T27" fmla="*/ 71 h 128"/>
              <a:gd name="T28" fmla="*/ 61 w 128"/>
              <a:gd name="T29" fmla="*/ 95 h 128"/>
              <a:gd name="T30" fmla="*/ 100 w 128"/>
              <a:gd name="T31" fmla="*/ 104 h 128"/>
              <a:gd name="T32" fmla="*/ 28 w 128"/>
              <a:gd name="T33" fmla="*/ 104 h 128"/>
              <a:gd name="T34" fmla="*/ 24 w 128"/>
              <a:gd name="T35" fmla="*/ 108 h 128"/>
              <a:gd name="T36" fmla="*/ 28 w 128"/>
              <a:gd name="T37" fmla="*/ 112 h 128"/>
              <a:gd name="T38" fmla="*/ 100 w 128"/>
              <a:gd name="T39" fmla="*/ 112 h 128"/>
              <a:gd name="T40" fmla="*/ 104 w 128"/>
              <a:gd name="T41" fmla="*/ 108 h 128"/>
              <a:gd name="T42" fmla="*/ 100 w 128"/>
              <a:gd name="T43" fmla="*/ 104 h 128"/>
              <a:gd name="T44" fmla="*/ 112 w 128"/>
              <a:gd name="T45" fmla="*/ 0 h 128"/>
              <a:gd name="T46" fmla="*/ 16 w 128"/>
              <a:gd name="T47" fmla="*/ 0 h 128"/>
              <a:gd name="T48" fmla="*/ 0 w 128"/>
              <a:gd name="T49" fmla="*/ 16 h 128"/>
              <a:gd name="T50" fmla="*/ 0 w 128"/>
              <a:gd name="T51" fmla="*/ 112 h 128"/>
              <a:gd name="T52" fmla="*/ 16 w 128"/>
              <a:gd name="T53" fmla="*/ 128 h 128"/>
              <a:gd name="T54" fmla="*/ 112 w 128"/>
              <a:gd name="T55" fmla="*/ 128 h 128"/>
              <a:gd name="T56" fmla="*/ 128 w 128"/>
              <a:gd name="T57" fmla="*/ 112 h 128"/>
              <a:gd name="T58" fmla="*/ 128 w 128"/>
              <a:gd name="T59" fmla="*/ 16 h 128"/>
              <a:gd name="T60" fmla="*/ 112 w 128"/>
              <a:gd name="T61" fmla="*/ 0 h 128"/>
              <a:gd name="T62" fmla="*/ 120 w 128"/>
              <a:gd name="T63" fmla="*/ 112 h 128"/>
              <a:gd name="T64" fmla="*/ 112 w 128"/>
              <a:gd name="T65" fmla="*/ 120 h 128"/>
              <a:gd name="T66" fmla="*/ 16 w 128"/>
              <a:gd name="T67" fmla="*/ 120 h 128"/>
              <a:gd name="T68" fmla="*/ 8 w 128"/>
              <a:gd name="T69" fmla="*/ 112 h 128"/>
              <a:gd name="T70" fmla="*/ 8 w 128"/>
              <a:gd name="T71" fmla="*/ 16 h 128"/>
              <a:gd name="T72" fmla="*/ 16 w 128"/>
              <a:gd name="T73" fmla="*/ 8 h 128"/>
              <a:gd name="T74" fmla="*/ 112 w 128"/>
              <a:gd name="T75" fmla="*/ 8 h 128"/>
              <a:gd name="T76" fmla="*/ 120 w 128"/>
              <a:gd name="T77" fmla="*/ 16 h 128"/>
              <a:gd name="T78" fmla="*/ 120 w 128"/>
              <a:gd name="T79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28">
                <a:moveTo>
                  <a:pt x="61" y="95"/>
                </a:moveTo>
                <a:cubicBezTo>
                  <a:pt x="62" y="96"/>
                  <a:pt x="63" y="96"/>
                  <a:pt x="64" y="96"/>
                </a:cubicBezTo>
                <a:cubicBezTo>
                  <a:pt x="65" y="96"/>
                  <a:pt x="66" y="96"/>
                  <a:pt x="67" y="95"/>
                </a:cubicBezTo>
                <a:cubicBezTo>
                  <a:pt x="87" y="71"/>
                  <a:pt x="87" y="71"/>
                  <a:pt x="87" y="71"/>
                </a:cubicBezTo>
                <a:cubicBezTo>
                  <a:pt x="88" y="69"/>
                  <a:pt x="88" y="67"/>
                  <a:pt x="87" y="65"/>
                </a:cubicBezTo>
                <a:cubicBezTo>
                  <a:pt x="85" y="64"/>
                  <a:pt x="83" y="64"/>
                  <a:pt x="81" y="65"/>
                </a:cubicBezTo>
                <a:cubicBezTo>
                  <a:pt x="68" y="81"/>
                  <a:pt x="68" y="81"/>
                  <a:pt x="68" y="81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18"/>
                  <a:pt x="66" y="16"/>
                  <a:pt x="64" y="16"/>
                </a:cubicBezTo>
                <a:cubicBezTo>
                  <a:pt x="62" y="16"/>
                  <a:pt x="60" y="18"/>
                  <a:pt x="60" y="20"/>
                </a:cubicBezTo>
                <a:cubicBezTo>
                  <a:pt x="60" y="81"/>
                  <a:pt x="60" y="81"/>
                  <a:pt x="60" y="81"/>
                </a:cubicBezTo>
                <a:cubicBezTo>
                  <a:pt x="47" y="65"/>
                  <a:pt x="47" y="65"/>
                  <a:pt x="47" y="65"/>
                </a:cubicBezTo>
                <a:cubicBezTo>
                  <a:pt x="45" y="64"/>
                  <a:pt x="43" y="64"/>
                  <a:pt x="41" y="65"/>
                </a:cubicBezTo>
                <a:cubicBezTo>
                  <a:pt x="40" y="67"/>
                  <a:pt x="40" y="69"/>
                  <a:pt x="41" y="71"/>
                </a:cubicBezTo>
                <a:lnTo>
                  <a:pt x="61" y="95"/>
                </a:lnTo>
                <a:close/>
                <a:moveTo>
                  <a:pt x="100" y="104"/>
                </a:move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cubicBezTo>
                  <a:pt x="100" y="112"/>
                  <a:pt x="100" y="112"/>
                  <a:pt x="100" y="112"/>
                </a:cubicBezTo>
                <a:cubicBezTo>
                  <a:pt x="102" y="112"/>
                  <a:pt x="104" y="110"/>
                  <a:pt x="104" y="108"/>
                </a:cubicBezTo>
                <a:cubicBezTo>
                  <a:pt x="104" y="106"/>
                  <a:pt x="102" y="104"/>
                  <a:pt x="100" y="104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41">
            <a:extLst>
              <a:ext uri="{FF2B5EF4-FFF2-40B4-BE49-F238E27FC236}">
                <a16:creationId xmlns:a16="http://schemas.microsoft.com/office/drawing/2014/main" id="{C6857E3C-5EB1-4CAB-9F51-70973B4F86B3}"/>
              </a:ext>
            </a:extLst>
          </p:cNvPr>
          <p:cNvSpPr>
            <a:spLocks noEditPoints="1"/>
          </p:cNvSpPr>
          <p:nvPr/>
        </p:nvSpPr>
        <p:spPr bwMode="auto">
          <a:xfrm>
            <a:off x="1605078" y="1619689"/>
            <a:ext cx="585330" cy="589192"/>
          </a:xfrm>
          <a:custGeom>
            <a:avLst/>
            <a:gdLst>
              <a:gd name="T0" fmla="*/ 112 w 128"/>
              <a:gd name="T1" fmla="*/ 0 h 128"/>
              <a:gd name="T2" fmla="*/ 68 w 128"/>
              <a:gd name="T3" fmla="*/ 12 h 128"/>
              <a:gd name="T4" fmla="*/ 60 w 128"/>
              <a:gd name="T5" fmla="*/ 12 h 128"/>
              <a:gd name="T6" fmla="*/ 16 w 128"/>
              <a:gd name="T7" fmla="*/ 0 h 128"/>
              <a:gd name="T8" fmla="*/ 0 w 128"/>
              <a:gd name="T9" fmla="*/ 16 h 128"/>
              <a:gd name="T10" fmla="*/ 0 w 128"/>
              <a:gd name="T11" fmla="*/ 100 h 128"/>
              <a:gd name="T12" fmla="*/ 16 w 128"/>
              <a:gd name="T13" fmla="*/ 116 h 128"/>
              <a:gd name="T14" fmla="*/ 60 w 128"/>
              <a:gd name="T15" fmla="*/ 128 h 128"/>
              <a:gd name="T16" fmla="*/ 68 w 128"/>
              <a:gd name="T17" fmla="*/ 128 h 128"/>
              <a:gd name="T18" fmla="*/ 112 w 128"/>
              <a:gd name="T19" fmla="*/ 116 h 128"/>
              <a:gd name="T20" fmla="*/ 128 w 128"/>
              <a:gd name="T21" fmla="*/ 100 h 128"/>
              <a:gd name="T22" fmla="*/ 128 w 128"/>
              <a:gd name="T23" fmla="*/ 16 h 128"/>
              <a:gd name="T24" fmla="*/ 112 w 128"/>
              <a:gd name="T25" fmla="*/ 0 h 128"/>
              <a:gd name="T26" fmla="*/ 60 w 128"/>
              <a:gd name="T27" fmla="*/ 120 h 128"/>
              <a:gd name="T28" fmla="*/ 16 w 128"/>
              <a:gd name="T29" fmla="*/ 108 h 128"/>
              <a:gd name="T30" fmla="*/ 8 w 128"/>
              <a:gd name="T31" fmla="*/ 100 h 128"/>
              <a:gd name="T32" fmla="*/ 8 w 128"/>
              <a:gd name="T33" fmla="*/ 16 h 128"/>
              <a:gd name="T34" fmla="*/ 16 w 128"/>
              <a:gd name="T35" fmla="*/ 8 h 128"/>
              <a:gd name="T36" fmla="*/ 60 w 128"/>
              <a:gd name="T37" fmla="*/ 20 h 128"/>
              <a:gd name="T38" fmla="*/ 60 w 128"/>
              <a:gd name="T39" fmla="*/ 120 h 128"/>
              <a:gd name="T40" fmla="*/ 120 w 128"/>
              <a:gd name="T41" fmla="*/ 100 h 128"/>
              <a:gd name="T42" fmla="*/ 112 w 128"/>
              <a:gd name="T43" fmla="*/ 108 h 128"/>
              <a:gd name="T44" fmla="*/ 68 w 128"/>
              <a:gd name="T45" fmla="*/ 120 h 128"/>
              <a:gd name="T46" fmla="*/ 68 w 128"/>
              <a:gd name="T47" fmla="*/ 20 h 128"/>
              <a:gd name="T48" fmla="*/ 112 w 128"/>
              <a:gd name="T49" fmla="*/ 8 h 128"/>
              <a:gd name="T50" fmla="*/ 120 w 128"/>
              <a:gd name="T51" fmla="*/ 16 h 128"/>
              <a:gd name="T52" fmla="*/ 120 w 128"/>
              <a:gd name="T53" fmla="*/ 10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8" h="128">
                <a:moveTo>
                  <a:pt x="112" y="0"/>
                </a:moveTo>
                <a:cubicBezTo>
                  <a:pt x="112" y="0"/>
                  <a:pt x="89" y="6"/>
                  <a:pt x="68" y="12"/>
                </a:cubicBezTo>
                <a:cubicBezTo>
                  <a:pt x="65" y="12"/>
                  <a:pt x="63" y="12"/>
                  <a:pt x="60" y="12"/>
                </a:cubicBezTo>
                <a:cubicBezTo>
                  <a:pt x="40" y="7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9"/>
                  <a:pt x="8" y="113"/>
                  <a:pt x="16" y="116"/>
                </a:cubicBezTo>
                <a:cubicBezTo>
                  <a:pt x="16" y="116"/>
                  <a:pt x="38" y="122"/>
                  <a:pt x="60" y="128"/>
                </a:cubicBezTo>
                <a:cubicBezTo>
                  <a:pt x="63" y="128"/>
                  <a:pt x="65" y="128"/>
                  <a:pt x="68" y="128"/>
                </a:cubicBezTo>
                <a:cubicBezTo>
                  <a:pt x="90" y="122"/>
                  <a:pt x="112" y="116"/>
                  <a:pt x="112" y="116"/>
                </a:cubicBezTo>
                <a:cubicBezTo>
                  <a:pt x="120" y="114"/>
                  <a:pt x="128" y="109"/>
                  <a:pt x="128" y="10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60" y="120"/>
                </a:moveTo>
                <a:cubicBezTo>
                  <a:pt x="38" y="114"/>
                  <a:pt x="16" y="108"/>
                  <a:pt x="16" y="108"/>
                </a:cubicBezTo>
                <a:cubicBezTo>
                  <a:pt x="11" y="107"/>
                  <a:pt x="8" y="104"/>
                  <a:pt x="8" y="10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20"/>
                  <a:pt x="60" y="20"/>
                  <a:pt x="60" y="20"/>
                </a:cubicBezTo>
                <a:lnTo>
                  <a:pt x="60" y="120"/>
                </a:lnTo>
                <a:close/>
                <a:moveTo>
                  <a:pt x="120" y="100"/>
                </a:moveTo>
                <a:cubicBezTo>
                  <a:pt x="120" y="104"/>
                  <a:pt x="116" y="107"/>
                  <a:pt x="112" y="108"/>
                </a:cubicBezTo>
                <a:cubicBezTo>
                  <a:pt x="112" y="108"/>
                  <a:pt x="90" y="114"/>
                  <a:pt x="68" y="120"/>
                </a:cubicBezTo>
                <a:cubicBezTo>
                  <a:pt x="68" y="20"/>
                  <a:pt x="68" y="20"/>
                  <a:pt x="68" y="20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066B60-A2A9-4ABF-B913-43EA694FD011}"/>
              </a:ext>
            </a:extLst>
          </p:cNvPr>
          <p:cNvSpPr txBox="1"/>
          <p:nvPr/>
        </p:nvSpPr>
        <p:spPr>
          <a:xfrm>
            <a:off x="1498434" y="2208881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550K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35BD95-E7F7-4F17-8721-8E0F6BB9D9F0}"/>
              </a:ext>
            </a:extLst>
          </p:cNvPr>
          <p:cNvSpPr txBox="1"/>
          <p:nvPr/>
        </p:nvSpPr>
        <p:spPr>
          <a:xfrm>
            <a:off x="1104734" y="2618726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D8BE27-DE1F-4069-9340-3432088495DD}"/>
              </a:ext>
            </a:extLst>
          </p:cNvPr>
          <p:cNvSpPr txBox="1"/>
          <p:nvPr/>
        </p:nvSpPr>
        <p:spPr>
          <a:xfrm>
            <a:off x="3798874" y="2208881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j-lt"/>
              </a:rPr>
              <a:t>357K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C3DA2-04D3-45CC-AE5F-F907952AB1B1}"/>
              </a:ext>
            </a:extLst>
          </p:cNvPr>
          <p:cNvSpPr txBox="1"/>
          <p:nvPr/>
        </p:nvSpPr>
        <p:spPr>
          <a:xfrm>
            <a:off x="3399727" y="2604763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</a:rPr>
              <a:t>Lorem Ipsum</a:t>
            </a:r>
          </a:p>
        </p:txBody>
      </p:sp>
      <p:sp>
        <p:nvSpPr>
          <p:cNvPr id="13" name="Freeform 42">
            <a:extLst>
              <a:ext uri="{FF2B5EF4-FFF2-40B4-BE49-F238E27FC236}">
                <a16:creationId xmlns:a16="http://schemas.microsoft.com/office/drawing/2014/main" id="{BEA17B23-80F2-49C9-A0F3-34615BC82851}"/>
              </a:ext>
            </a:extLst>
          </p:cNvPr>
          <p:cNvSpPr>
            <a:spLocks noEditPoints="1"/>
          </p:cNvSpPr>
          <p:nvPr/>
        </p:nvSpPr>
        <p:spPr bwMode="auto">
          <a:xfrm>
            <a:off x="1605078" y="3916614"/>
            <a:ext cx="585330" cy="587260"/>
          </a:xfrm>
          <a:custGeom>
            <a:avLst/>
            <a:gdLst>
              <a:gd name="T0" fmla="*/ 105 w 128"/>
              <a:gd name="T1" fmla="*/ 0 h 128"/>
              <a:gd name="T2" fmla="*/ 23 w 128"/>
              <a:gd name="T3" fmla="*/ 0 h 128"/>
              <a:gd name="T4" fmla="*/ 0 w 128"/>
              <a:gd name="T5" fmla="*/ 40 h 128"/>
              <a:gd name="T6" fmla="*/ 0 w 128"/>
              <a:gd name="T7" fmla="*/ 56 h 128"/>
              <a:gd name="T8" fmla="*/ 4 w 128"/>
              <a:gd name="T9" fmla="*/ 68 h 128"/>
              <a:gd name="T10" fmla="*/ 4 w 128"/>
              <a:gd name="T11" fmla="*/ 112 h 128"/>
              <a:gd name="T12" fmla="*/ 21 w 128"/>
              <a:gd name="T13" fmla="*/ 128 h 128"/>
              <a:gd name="T14" fmla="*/ 107 w 128"/>
              <a:gd name="T15" fmla="*/ 128 h 128"/>
              <a:gd name="T16" fmla="*/ 124 w 128"/>
              <a:gd name="T17" fmla="*/ 112 h 128"/>
              <a:gd name="T18" fmla="*/ 124 w 128"/>
              <a:gd name="T19" fmla="*/ 68 h 128"/>
              <a:gd name="T20" fmla="*/ 128 w 128"/>
              <a:gd name="T21" fmla="*/ 56 h 128"/>
              <a:gd name="T22" fmla="*/ 128 w 128"/>
              <a:gd name="T23" fmla="*/ 40 h 128"/>
              <a:gd name="T24" fmla="*/ 105 w 128"/>
              <a:gd name="T25" fmla="*/ 0 h 128"/>
              <a:gd name="T26" fmla="*/ 116 w 128"/>
              <a:gd name="T27" fmla="*/ 112 h 128"/>
              <a:gd name="T28" fmla="*/ 107 w 128"/>
              <a:gd name="T29" fmla="*/ 120 h 128"/>
              <a:gd name="T30" fmla="*/ 21 w 128"/>
              <a:gd name="T31" fmla="*/ 120 h 128"/>
              <a:gd name="T32" fmla="*/ 12 w 128"/>
              <a:gd name="T33" fmla="*/ 112 h 128"/>
              <a:gd name="T34" fmla="*/ 12 w 128"/>
              <a:gd name="T35" fmla="*/ 104 h 128"/>
              <a:gd name="T36" fmla="*/ 116 w 128"/>
              <a:gd name="T37" fmla="*/ 104 h 128"/>
              <a:gd name="T38" fmla="*/ 116 w 128"/>
              <a:gd name="T39" fmla="*/ 112 h 128"/>
              <a:gd name="T40" fmla="*/ 116 w 128"/>
              <a:gd name="T41" fmla="*/ 96 h 128"/>
              <a:gd name="T42" fmla="*/ 12 w 128"/>
              <a:gd name="T43" fmla="*/ 96 h 128"/>
              <a:gd name="T44" fmla="*/ 12 w 128"/>
              <a:gd name="T45" fmla="*/ 72 h 128"/>
              <a:gd name="T46" fmla="*/ 20 w 128"/>
              <a:gd name="T47" fmla="*/ 72 h 128"/>
              <a:gd name="T48" fmla="*/ 34 w 128"/>
              <a:gd name="T49" fmla="*/ 62 h 128"/>
              <a:gd name="T50" fmla="*/ 49 w 128"/>
              <a:gd name="T51" fmla="*/ 72 h 128"/>
              <a:gd name="T52" fmla="*/ 64 w 128"/>
              <a:gd name="T53" fmla="*/ 63 h 128"/>
              <a:gd name="T54" fmla="*/ 79 w 128"/>
              <a:gd name="T55" fmla="*/ 72 h 128"/>
              <a:gd name="T56" fmla="*/ 94 w 128"/>
              <a:gd name="T57" fmla="*/ 62 h 128"/>
              <a:gd name="T58" fmla="*/ 108 w 128"/>
              <a:gd name="T59" fmla="*/ 72 h 128"/>
              <a:gd name="T60" fmla="*/ 116 w 128"/>
              <a:gd name="T61" fmla="*/ 72 h 128"/>
              <a:gd name="T62" fmla="*/ 116 w 128"/>
              <a:gd name="T63" fmla="*/ 96 h 128"/>
              <a:gd name="T64" fmla="*/ 120 w 128"/>
              <a:gd name="T65" fmla="*/ 56 h 128"/>
              <a:gd name="T66" fmla="*/ 108 w 128"/>
              <a:gd name="T67" fmla="*/ 64 h 128"/>
              <a:gd name="T68" fmla="*/ 96 w 128"/>
              <a:gd name="T69" fmla="*/ 56 h 128"/>
              <a:gd name="T70" fmla="*/ 92 w 128"/>
              <a:gd name="T71" fmla="*/ 56 h 128"/>
              <a:gd name="T72" fmla="*/ 79 w 128"/>
              <a:gd name="T73" fmla="*/ 64 h 128"/>
              <a:gd name="T74" fmla="*/ 66 w 128"/>
              <a:gd name="T75" fmla="*/ 56 h 128"/>
              <a:gd name="T76" fmla="*/ 62 w 128"/>
              <a:gd name="T77" fmla="*/ 56 h 128"/>
              <a:gd name="T78" fmla="*/ 49 w 128"/>
              <a:gd name="T79" fmla="*/ 64 h 128"/>
              <a:gd name="T80" fmla="*/ 36 w 128"/>
              <a:gd name="T81" fmla="*/ 56 h 128"/>
              <a:gd name="T82" fmla="*/ 32 w 128"/>
              <a:gd name="T83" fmla="*/ 56 h 128"/>
              <a:gd name="T84" fmla="*/ 20 w 128"/>
              <a:gd name="T85" fmla="*/ 64 h 128"/>
              <a:gd name="T86" fmla="*/ 8 w 128"/>
              <a:gd name="T87" fmla="*/ 56 h 128"/>
              <a:gd name="T88" fmla="*/ 8 w 128"/>
              <a:gd name="T89" fmla="*/ 48 h 128"/>
              <a:gd name="T90" fmla="*/ 120 w 128"/>
              <a:gd name="T91" fmla="*/ 48 h 128"/>
              <a:gd name="T92" fmla="*/ 120 w 128"/>
              <a:gd name="T93" fmla="*/ 56 h 128"/>
              <a:gd name="T94" fmla="*/ 8 w 128"/>
              <a:gd name="T95" fmla="*/ 40 h 128"/>
              <a:gd name="T96" fmla="*/ 27 w 128"/>
              <a:gd name="T97" fmla="*/ 8 h 128"/>
              <a:gd name="T98" fmla="*/ 101 w 128"/>
              <a:gd name="T99" fmla="*/ 8 h 128"/>
              <a:gd name="T100" fmla="*/ 120 w 128"/>
              <a:gd name="T101" fmla="*/ 40 h 128"/>
              <a:gd name="T102" fmla="*/ 8 w 128"/>
              <a:gd name="T103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8" h="128">
                <a:moveTo>
                  <a:pt x="105" y="0"/>
                </a:moveTo>
                <a:cubicBezTo>
                  <a:pt x="23" y="0"/>
                  <a:pt x="23" y="0"/>
                  <a:pt x="23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54"/>
                  <a:pt x="0" y="56"/>
                </a:cubicBezTo>
                <a:cubicBezTo>
                  <a:pt x="0" y="60"/>
                  <a:pt x="2" y="65"/>
                  <a:pt x="4" y="6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21"/>
                  <a:pt x="12" y="128"/>
                  <a:pt x="21" y="12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16" y="128"/>
                  <a:pt x="124" y="121"/>
                  <a:pt x="124" y="112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27" y="65"/>
                  <a:pt x="128" y="61"/>
                  <a:pt x="128" y="56"/>
                </a:cubicBezTo>
                <a:cubicBezTo>
                  <a:pt x="128" y="52"/>
                  <a:pt x="128" y="40"/>
                  <a:pt x="128" y="40"/>
                </a:cubicBezTo>
                <a:lnTo>
                  <a:pt x="105" y="0"/>
                </a:lnTo>
                <a:close/>
                <a:moveTo>
                  <a:pt x="116" y="112"/>
                </a:moveTo>
                <a:cubicBezTo>
                  <a:pt x="116" y="116"/>
                  <a:pt x="112" y="120"/>
                  <a:pt x="107" y="120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16" y="120"/>
                  <a:pt x="12" y="116"/>
                  <a:pt x="12" y="112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16" y="104"/>
                  <a:pt x="116" y="104"/>
                  <a:pt x="116" y="104"/>
                </a:cubicBezTo>
                <a:lnTo>
                  <a:pt x="116" y="112"/>
                </a:lnTo>
                <a:close/>
                <a:moveTo>
                  <a:pt x="116" y="96"/>
                </a:moveTo>
                <a:cubicBezTo>
                  <a:pt x="12" y="96"/>
                  <a:pt x="12" y="96"/>
                  <a:pt x="12" y="96"/>
                </a:cubicBezTo>
                <a:cubicBezTo>
                  <a:pt x="12" y="72"/>
                  <a:pt x="12" y="72"/>
                  <a:pt x="12" y="72"/>
                </a:cubicBezTo>
                <a:cubicBezTo>
                  <a:pt x="14" y="72"/>
                  <a:pt x="18" y="72"/>
                  <a:pt x="20" y="72"/>
                </a:cubicBezTo>
                <a:cubicBezTo>
                  <a:pt x="24" y="72"/>
                  <a:pt x="31" y="68"/>
                  <a:pt x="34" y="62"/>
                </a:cubicBezTo>
                <a:cubicBezTo>
                  <a:pt x="37" y="68"/>
                  <a:pt x="43" y="72"/>
                  <a:pt x="49" y="72"/>
                </a:cubicBezTo>
                <a:cubicBezTo>
                  <a:pt x="55" y="72"/>
                  <a:pt x="62" y="68"/>
                  <a:pt x="64" y="63"/>
                </a:cubicBezTo>
                <a:cubicBezTo>
                  <a:pt x="66" y="68"/>
                  <a:pt x="73" y="72"/>
                  <a:pt x="79" y="72"/>
                </a:cubicBezTo>
                <a:cubicBezTo>
                  <a:pt x="85" y="72"/>
                  <a:pt x="91" y="68"/>
                  <a:pt x="94" y="62"/>
                </a:cubicBezTo>
                <a:cubicBezTo>
                  <a:pt x="97" y="68"/>
                  <a:pt x="100" y="72"/>
                  <a:pt x="108" y="72"/>
                </a:cubicBezTo>
                <a:cubicBezTo>
                  <a:pt x="109" y="72"/>
                  <a:pt x="115" y="72"/>
                  <a:pt x="116" y="72"/>
                </a:cubicBezTo>
                <a:lnTo>
                  <a:pt x="116" y="96"/>
                </a:lnTo>
                <a:close/>
                <a:moveTo>
                  <a:pt x="120" y="56"/>
                </a:moveTo>
                <a:cubicBezTo>
                  <a:pt x="120" y="62"/>
                  <a:pt x="114" y="64"/>
                  <a:pt x="108" y="64"/>
                </a:cubicBezTo>
                <a:cubicBezTo>
                  <a:pt x="102" y="64"/>
                  <a:pt x="96" y="60"/>
                  <a:pt x="96" y="56"/>
                </a:cubicBezTo>
                <a:cubicBezTo>
                  <a:pt x="92" y="56"/>
                  <a:pt x="92" y="56"/>
                  <a:pt x="92" y="56"/>
                </a:cubicBezTo>
                <a:cubicBezTo>
                  <a:pt x="92" y="60"/>
                  <a:pt x="85" y="64"/>
                  <a:pt x="79" y="64"/>
                </a:cubicBezTo>
                <a:cubicBezTo>
                  <a:pt x="73" y="64"/>
                  <a:pt x="66" y="60"/>
                  <a:pt x="66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2" y="60"/>
                  <a:pt x="55" y="64"/>
                  <a:pt x="49" y="64"/>
                </a:cubicBezTo>
                <a:cubicBezTo>
                  <a:pt x="43" y="64"/>
                  <a:pt x="36" y="61"/>
                  <a:pt x="36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60"/>
                  <a:pt x="26" y="64"/>
                  <a:pt x="20" y="64"/>
                </a:cubicBezTo>
                <a:cubicBezTo>
                  <a:pt x="14" y="64"/>
                  <a:pt x="8" y="62"/>
                  <a:pt x="8" y="56"/>
                </a:cubicBezTo>
                <a:cubicBezTo>
                  <a:pt x="8" y="48"/>
                  <a:pt x="8" y="48"/>
                  <a:pt x="8" y="48"/>
                </a:cubicBezTo>
                <a:cubicBezTo>
                  <a:pt x="120" y="48"/>
                  <a:pt x="120" y="48"/>
                  <a:pt x="120" y="48"/>
                </a:cubicBezTo>
                <a:lnTo>
                  <a:pt x="120" y="56"/>
                </a:lnTo>
                <a:close/>
                <a:moveTo>
                  <a:pt x="8" y="40"/>
                </a:moveTo>
                <a:cubicBezTo>
                  <a:pt x="27" y="8"/>
                  <a:pt x="27" y="8"/>
                  <a:pt x="27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20" y="40"/>
                  <a:pt x="120" y="40"/>
                  <a:pt x="120" y="40"/>
                </a:cubicBezTo>
                <a:lnTo>
                  <a:pt x="8" y="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132C3F-C946-45CE-BB8C-7E36C942DA20}"/>
              </a:ext>
            </a:extLst>
          </p:cNvPr>
          <p:cNvSpPr txBox="1"/>
          <p:nvPr/>
        </p:nvSpPr>
        <p:spPr>
          <a:xfrm>
            <a:off x="1502442" y="4503874"/>
            <a:ext cx="790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+mj-lt"/>
              </a:rPr>
              <a:t>200K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0D5D8E-A240-4930-AF6C-0AC755E57407}"/>
              </a:ext>
            </a:extLst>
          </p:cNvPr>
          <p:cNvSpPr txBox="1"/>
          <p:nvPr/>
        </p:nvSpPr>
        <p:spPr>
          <a:xfrm>
            <a:off x="3398761" y="4899756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4A93B1-C9FB-4506-9DB9-CA36BC09083B}"/>
              </a:ext>
            </a:extLst>
          </p:cNvPr>
          <p:cNvSpPr txBox="1"/>
          <p:nvPr/>
        </p:nvSpPr>
        <p:spPr>
          <a:xfrm>
            <a:off x="3825161" y="4503874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150K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1C0718-8065-4D3B-9C6A-012C95EB9991}"/>
              </a:ext>
            </a:extLst>
          </p:cNvPr>
          <p:cNvSpPr txBox="1"/>
          <p:nvPr/>
        </p:nvSpPr>
        <p:spPr>
          <a:xfrm>
            <a:off x="1033736" y="4912923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latin typeface="+mj-lt"/>
              </a:rPr>
              <a:t>Lorem Ipsum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2B765C-0DE9-4702-9DE3-50A4083AA6CA}"/>
              </a:ext>
            </a:extLst>
          </p:cNvPr>
          <p:cNvSpPr/>
          <p:nvPr/>
        </p:nvSpPr>
        <p:spPr>
          <a:xfrm>
            <a:off x="5970276" y="3332127"/>
            <a:ext cx="5673197" cy="116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not simply random text. It has roots in a piece of classical Latin literature from 45 BC, making it over 2000 years old. Richard McClintock, a Latin professor at Hampden-Sydney College in Virginia.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48D269-CFD9-40DD-9EF0-16820FEC1F2E}"/>
              </a:ext>
            </a:extLst>
          </p:cNvPr>
          <p:cNvSpPr txBox="1"/>
          <p:nvPr/>
        </p:nvSpPr>
        <p:spPr>
          <a:xfrm>
            <a:off x="5933044" y="2299595"/>
            <a:ext cx="2959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5F24AC6-883E-4AD0-AB8F-3C92287FCC8C}"/>
              </a:ext>
            </a:extLst>
          </p:cNvPr>
          <p:cNvSpPr/>
          <p:nvPr/>
        </p:nvSpPr>
        <p:spPr>
          <a:xfrm flipH="1">
            <a:off x="5628782" y="5238310"/>
            <a:ext cx="1758989" cy="20454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449DED-1BC0-4B53-8F67-E704285B790D}"/>
              </a:ext>
            </a:extLst>
          </p:cNvPr>
          <p:cNvSpPr txBox="1"/>
          <p:nvPr/>
        </p:nvSpPr>
        <p:spPr>
          <a:xfrm>
            <a:off x="7387771" y="5171306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41366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FD81280-E2F6-4589-8D7E-84E42A7B0764}"/>
              </a:ext>
            </a:extLst>
          </p:cNvPr>
          <p:cNvGrpSpPr/>
          <p:nvPr/>
        </p:nvGrpSpPr>
        <p:grpSpPr>
          <a:xfrm>
            <a:off x="1081328" y="224971"/>
            <a:ext cx="10029344" cy="6408058"/>
            <a:chOff x="1081328" y="224971"/>
            <a:chExt cx="10029344" cy="6408058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95968FCA-8B98-4707-8B0A-38CAD4FCC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05" y="345806"/>
              <a:ext cx="3915826" cy="6132401"/>
            </a:xfrm>
            <a:custGeom>
              <a:avLst/>
              <a:gdLst>
                <a:gd name="T0" fmla="*/ 228 w 456"/>
                <a:gd name="T1" fmla="*/ 709 h 714"/>
                <a:gd name="T2" fmla="*/ 249 w 456"/>
                <a:gd name="T3" fmla="*/ 714 h 714"/>
                <a:gd name="T4" fmla="*/ 456 w 456"/>
                <a:gd name="T5" fmla="*/ 231 h 714"/>
                <a:gd name="T6" fmla="*/ 0 w 456"/>
                <a:gd name="T7" fmla="*/ 231 h 714"/>
                <a:gd name="T8" fmla="*/ 207 w 456"/>
                <a:gd name="T9" fmla="*/ 714 h 714"/>
                <a:gd name="T10" fmla="*/ 228 w 456"/>
                <a:gd name="T11" fmla="*/ 709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714">
                  <a:moveTo>
                    <a:pt x="228" y="709"/>
                  </a:moveTo>
                  <a:cubicBezTo>
                    <a:pt x="235" y="709"/>
                    <a:pt x="242" y="710"/>
                    <a:pt x="249" y="714"/>
                  </a:cubicBezTo>
                  <a:cubicBezTo>
                    <a:pt x="305" y="642"/>
                    <a:pt x="456" y="431"/>
                    <a:pt x="456" y="231"/>
                  </a:cubicBezTo>
                  <a:cubicBezTo>
                    <a:pt x="456" y="5"/>
                    <a:pt x="0" y="0"/>
                    <a:pt x="0" y="231"/>
                  </a:cubicBezTo>
                  <a:cubicBezTo>
                    <a:pt x="0" y="433"/>
                    <a:pt x="150" y="642"/>
                    <a:pt x="207" y="714"/>
                  </a:cubicBezTo>
                  <a:cubicBezTo>
                    <a:pt x="213" y="710"/>
                    <a:pt x="220" y="709"/>
                    <a:pt x="228" y="709"/>
                  </a:cubicBezTo>
                  <a:close/>
                </a:path>
              </a:pathLst>
            </a:custGeom>
            <a:solidFill>
              <a:schemeClr val="accent1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689F03C3-A49A-4256-8DC6-7D97F4474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433" y="224971"/>
              <a:ext cx="5241239" cy="6408058"/>
            </a:xfrm>
            <a:custGeom>
              <a:avLst/>
              <a:gdLst>
                <a:gd name="T0" fmla="*/ 103 w 610"/>
                <a:gd name="T1" fmla="*/ 200 h 746"/>
                <a:gd name="T2" fmla="*/ 41 w 610"/>
                <a:gd name="T3" fmla="*/ 725 h 746"/>
                <a:gd name="T4" fmla="*/ 67 w 610"/>
                <a:gd name="T5" fmla="*/ 746 h 746"/>
                <a:gd name="T6" fmla="*/ 498 w 610"/>
                <a:gd name="T7" fmla="*/ 428 h 746"/>
                <a:gd name="T8" fmla="*/ 103 w 610"/>
                <a:gd name="T9" fmla="*/ 20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746">
                  <a:moveTo>
                    <a:pt x="103" y="200"/>
                  </a:moveTo>
                  <a:cubicBezTo>
                    <a:pt x="0" y="377"/>
                    <a:pt x="28" y="638"/>
                    <a:pt x="41" y="725"/>
                  </a:cubicBezTo>
                  <a:cubicBezTo>
                    <a:pt x="52" y="728"/>
                    <a:pt x="62" y="736"/>
                    <a:pt x="67" y="746"/>
                  </a:cubicBezTo>
                  <a:cubicBezTo>
                    <a:pt x="142" y="717"/>
                    <a:pt x="393" y="608"/>
                    <a:pt x="498" y="428"/>
                  </a:cubicBezTo>
                  <a:cubicBezTo>
                    <a:pt x="610" y="232"/>
                    <a:pt x="218" y="0"/>
                    <a:pt x="103" y="200"/>
                  </a:cubicBezTo>
                  <a:close/>
                </a:path>
              </a:pathLst>
            </a:custGeom>
            <a:solidFill>
              <a:schemeClr val="accent3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D2D9035-7839-41D7-946B-8F1A608E7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328" y="262732"/>
              <a:ext cx="5260120" cy="6358967"/>
            </a:xfrm>
            <a:custGeom>
              <a:avLst/>
              <a:gdLst>
                <a:gd name="T0" fmla="*/ 572 w 612"/>
                <a:gd name="T1" fmla="*/ 721 h 741"/>
                <a:gd name="T2" fmla="*/ 510 w 612"/>
                <a:gd name="T3" fmla="*/ 195 h 741"/>
                <a:gd name="T4" fmla="*/ 115 w 612"/>
                <a:gd name="T5" fmla="*/ 423 h 741"/>
                <a:gd name="T6" fmla="*/ 545 w 612"/>
                <a:gd name="T7" fmla="*/ 741 h 741"/>
                <a:gd name="T8" fmla="*/ 572 w 612"/>
                <a:gd name="T9" fmla="*/ 72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741">
                  <a:moveTo>
                    <a:pt x="572" y="721"/>
                  </a:moveTo>
                  <a:cubicBezTo>
                    <a:pt x="584" y="634"/>
                    <a:pt x="612" y="371"/>
                    <a:pt x="510" y="195"/>
                  </a:cubicBezTo>
                  <a:cubicBezTo>
                    <a:pt x="397" y="0"/>
                    <a:pt x="0" y="223"/>
                    <a:pt x="115" y="423"/>
                  </a:cubicBezTo>
                  <a:cubicBezTo>
                    <a:pt x="220" y="605"/>
                    <a:pt x="471" y="713"/>
                    <a:pt x="545" y="741"/>
                  </a:cubicBezTo>
                  <a:cubicBezTo>
                    <a:pt x="551" y="731"/>
                    <a:pt x="560" y="724"/>
                    <a:pt x="572" y="721"/>
                  </a:cubicBezTo>
                  <a:close/>
                </a:path>
              </a:pathLst>
            </a:custGeom>
            <a:solidFill>
              <a:schemeClr val="accent2">
                <a:alpha val="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80274D87-70D1-4073-B1E3-DD5CA019BD87}"/>
              </a:ext>
            </a:extLst>
          </p:cNvPr>
          <p:cNvSpPr/>
          <p:nvPr/>
        </p:nvSpPr>
        <p:spPr>
          <a:xfrm>
            <a:off x="1153886" y="2220859"/>
            <a:ext cx="1654628" cy="1654628"/>
          </a:xfrm>
          <a:prstGeom prst="ellipse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1BBCA1E-83D0-43E2-8F58-F16764031463}"/>
              </a:ext>
            </a:extLst>
          </p:cNvPr>
          <p:cNvSpPr/>
          <p:nvPr/>
        </p:nvSpPr>
        <p:spPr>
          <a:xfrm>
            <a:off x="3897086" y="2220859"/>
            <a:ext cx="1654628" cy="165462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EAF0B9-6C82-4B58-B2D5-BC330C602189}"/>
              </a:ext>
            </a:extLst>
          </p:cNvPr>
          <p:cNvSpPr/>
          <p:nvPr/>
        </p:nvSpPr>
        <p:spPr>
          <a:xfrm>
            <a:off x="6640286" y="2220859"/>
            <a:ext cx="1654628" cy="165462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596976-B917-4BFE-ABBA-28DDBB0CFDBA}"/>
              </a:ext>
            </a:extLst>
          </p:cNvPr>
          <p:cNvSpPr/>
          <p:nvPr/>
        </p:nvSpPr>
        <p:spPr>
          <a:xfrm>
            <a:off x="9383486" y="2220859"/>
            <a:ext cx="1654628" cy="165462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247940-F160-4E7A-86F3-CD6DE4863A0E}"/>
              </a:ext>
            </a:extLst>
          </p:cNvPr>
          <p:cNvGrpSpPr/>
          <p:nvPr/>
        </p:nvGrpSpPr>
        <p:grpSpPr>
          <a:xfrm>
            <a:off x="1766705" y="2734680"/>
            <a:ext cx="428990" cy="626986"/>
            <a:chOff x="6258454" y="3849160"/>
            <a:chExt cx="330200" cy="482600"/>
          </a:xfrm>
          <a:solidFill>
            <a:schemeClr val="accent1"/>
          </a:solidFill>
        </p:grpSpPr>
        <p:sp>
          <p:nvSpPr>
            <p:cNvPr id="8" name="Freeform 35">
              <a:extLst>
                <a:ext uri="{FF2B5EF4-FFF2-40B4-BE49-F238E27FC236}">
                  <a16:creationId xmlns:a16="http://schemas.microsoft.com/office/drawing/2014/main" id="{516F928E-B4CA-467B-A668-9BACF23F1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3897FCB7-434B-4910-B94D-0ACE73F0C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5F09FE-183A-4D30-B127-5DB18E04AA08}"/>
              </a:ext>
            </a:extLst>
          </p:cNvPr>
          <p:cNvGrpSpPr/>
          <p:nvPr/>
        </p:nvGrpSpPr>
        <p:grpSpPr>
          <a:xfrm>
            <a:off x="4411939" y="2784179"/>
            <a:ext cx="624922" cy="527988"/>
            <a:chOff x="8106304" y="2931585"/>
            <a:chExt cx="481012" cy="406400"/>
          </a:xfrm>
          <a:solidFill>
            <a:schemeClr val="accent2"/>
          </a:solidFill>
        </p:grpSpPr>
        <p:sp>
          <p:nvSpPr>
            <p:cNvPr id="11" name="Freeform 42">
              <a:extLst>
                <a:ext uri="{FF2B5EF4-FFF2-40B4-BE49-F238E27FC236}">
                  <a16:creationId xmlns:a16="http://schemas.microsoft.com/office/drawing/2014/main" id="{83199C15-0E0B-4942-986D-85FAACE11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6954" y="3037947"/>
              <a:ext cx="241300" cy="239713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43">
              <a:extLst>
                <a:ext uri="{FF2B5EF4-FFF2-40B4-BE49-F238E27FC236}">
                  <a16:creationId xmlns:a16="http://schemas.microsoft.com/office/drawing/2014/main" id="{67DC7DDA-85CC-4224-AAE4-9DF6931E3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279" y="3096685"/>
              <a:ext cx="68262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98B0B464-95E2-4E85-8358-C591123AA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6304" y="2931585"/>
              <a:ext cx="481012" cy="406400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4" name="Freeform 34">
            <a:extLst>
              <a:ext uri="{FF2B5EF4-FFF2-40B4-BE49-F238E27FC236}">
                <a16:creationId xmlns:a16="http://schemas.microsoft.com/office/drawing/2014/main" id="{A444DE35-5169-449B-8E80-D6500291FAD6}"/>
              </a:ext>
            </a:extLst>
          </p:cNvPr>
          <p:cNvSpPr>
            <a:spLocks noEditPoints="1"/>
          </p:cNvSpPr>
          <p:nvPr/>
        </p:nvSpPr>
        <p:spPr bwMode="auto">
          <a:xfrm>
            <a:off x="7144826" y="2729524"/>
            <a:ext cx="645548" cy="626986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BD7211-CC30-44A7-82A3-18491312EBF9}"/>
              </a:ext>
            </a:extLst>
          </p:cNvPr>
          <p:cNvGrpSpPr/>
          <p:nvPr/>
        </p:nvGrpSpPr>
        <p:grpSpPr>
          <a:xfrm>
            <a:off x="9853701" y="2729524"/>
            <a:ext cx="714198" cy="626986"/>
            <a:chOff x="6336507" y="4842935"/>
            <a:chExt cx="481012" cy="422275"/>
          </a:xfrm>
          <a:solidFill>
            <a:schemeClr val="accent4"/>
          </a:solidFill>
        </p:grpSpPr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8D90D60B-35FD-4ACA-B027-0FE85499A4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6507" y="4842935"/>
              <a:ext cx="481012" cy="422275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5267B17C-08A2-45A3-BC79-BD1A0D128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3657" y="4903260"/>
              <a:ext cx="368300" cy="271463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E8636B1-7634-44C8-A37A-E20AD43A8EF4}"/>
              </a:ext>
            </a:extLst>
          </p:cNvPr>
          <p:cNvSpPr txBox="1"/>
          <p:nvPr/>
        </p:nvSpPr>
        <p:spPr>
          <a:xfrm>
            <a:off x="3858049" y="226146"/>
            <a:ext cx="4354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76EB7A-746F-4C7B-BD8F-1E3D76763975}"/>
              </a:ext>
            </a:extLst>
          </p:cNvPr>
          <p:cNvSpPr/>
          <p:nvPr/>
        </p:nvSpPr>
        <p:spPr>
          <a:xfrm>
            <a:off x="961890" y="4389308"/>
            <a:ext cx="2038620" cy="89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comes from section Contrary to popular belief.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94037E-1ADB-43ED-99D3-C0A200C31614}"/>
              </a:ext>
            </a:extLst>
          </p:cNvPr>
          <p:cNvSpPr txBox="1"/>
          <p:nvPr/>
        </p:nvSpPr>
        <p:spPr>
          <a:xfrm>
            <a:off x="1109006" y="4019976"/>
            <a:ext cx="174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30FDB0-AE36-4922-BCE4-8AAFB11369C3}"/>
              </a:ext>
            </a:extLst>
          </p:cNvPr>
          <p:cNvSpPr txBox="1"/>
          <p:nvPr/>
        </p:nvSpPr>
        <p:spPr>
          <a:xfrm>
            <a:off x="3852206" y="4019976"/>
            <a:ext cx="174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57568F-392D-4AE7-AA35-3F07A1A46C07}"/>
              </a:ext>
            </a:extLst>
          </p:cNvPr>
          <p:cNvSpPr txBox="1"/>
          <p:nvPr/>
        </p:nvSpPr>
        <p:spPr>
          <a:xfrm>
            <a:off x="6595406" y="4019976"/>
            <a:ext cx="174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7A4DDD-4152-4AA9-8288-21B723F6B8A2}"/>
              </a:ext>
            </a:extLst>
          </p:cNvPr>
          <p:cNvSpPr txBox="1"/>
          <p:nvPr/>
        </p:nvSpPr>
        <p:spPr>
          <a:xfrm>
            <a:off x="9338606" y="4019976"/>
            <a:ext cx="174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873A1F-FCDF-484B-83AB-64EC1E1868E0}"/>
              </a:ext>
            </a:extLst>
          </p:cNvPr>
          <p:cNvSpPr/>
          <p:nvPr/>
        </p:nvSpPr>
        <p:spPr>
          <a:xfrm>
            <a:off x="3716433" y="4389308"/>
            <a:ext cx="2038620" cy="89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comes from section Contrary to popular belief.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534A11-C8CD-4119-A54E-F4CD9CE4912F}"/>
              </a:ext>
            </a:extLst>
          </p:cNvPr>
          <p:cNvSpPr/>
          <p:nvPr/>
        </p:nvSpPr>
        <p:spPr>
          <a:xfrm>
            <a:off x="6444648" y="4389308"/>
            <a:ext cx="2038620" cy="89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comes from section Contrary to popular belief.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0471C8-BFCE-461C-8877-1CE8D6D66C38}"/>
              </a:ext>
            </a:extLst>
          </p:cNvPr>
          <p:cNvSpPr/>
          <p:nvPr/>
        </p:nvSpPr>
        <p:spPr>
          <a:xfrm>
            <a:off x="9195545" y="4389308"/>
            <a:ext cx="2038620" cy="89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comes from section Contrary to popular belief.</a:t>
            </a:r>
          </a:p>
        </p:txBody>
      </p:sp>
    </p:spTree>
    <p:extLst>
      <p:ext uri="{BB962C8B-B14F-4D97-AF65-F5344CB8AC3E}">
        <p14:creationId xmlns:p14="http://schemas.microsoft.com/office/powerpoint/2010/main" val="17217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55E5A-3850-4D42-A9E2-96B8646D6B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8A65D-9C44-4607-989C-54CE6AFD8451}"/>
              </a:ext>
            </a:extLst>
          </p:cNvPr>
          <p:cNvSpPr/>
          <p:nvPr/>
        </p:nvSpPr>
        <p:spPr>
          <a:xfrm>
            <a:off x="0" y="42864"/>
            <a:ext cx="12192000" cy="681513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201FA-435A-4793-A8EF-F0D28E11F851}"/>
              </a:ext>
            </a:extLst>
          </p:cNvPr>
          <p:cNvSpPr txBox="1"/>
          <p:nvPr/>
        </p:nvSpPr>
        <p:spPr>
          <a:xfrm>
            <a:off x="6846100" y="403444"/>
            <a:ext cx="464422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+mj-lt"/>
              </a:rPr>
              <a:t>Lorem </a:t>
            </a:r>
          </a:p>
          <a:p>
            <a:r>
              <a:rPr lang="en-US" sz="9600" dirty="0">
                <a:solidFill>
                  <a:schemeClr val="bg1"/>
                </a:solidFill>
                <a:latin typeface="+mj-lt"/>
              </a:rPr>
              <a:t>Ipsum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21EB16-7DE7-41E2-B8F5-51E9CC1BA663}"/>
              </a:ext>
            </a:extLst>
          </p:cNvPr>
          <p:cNvSpPr txBox="1"/>
          <p:nvPr/>
        </p:nvSpPr>
        <p:spPr>
          <a:xfrm>
            <a:off x="6846100" y="3401218"/>
            <a:ext cx="261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80CAF6-64A2-46D2-8D19-72E5E3BE0F5A}"/>
              </a:ext>
            </a:extLst>
          </p:cNvPr>
          <p:cNvSpPr/>
          <p:nvPr/>
        </p:nvSpPr>
        <p:spPr>
          <a:xfrm>
            <a:off x="6846100" y="4558525"/>
            <a:ext cx="4923097" cy="89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is not simply random text. It has roots in a piece of classical Latin literature from 45 BC, making it over 2000 years old.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E359977-BD3E-445D-9E54-C0D6C3014483}"/>
              </a:ext>
            </a:extLst>
          </p:cNvPr>
          <p:cNvSpPr>
            <a:spLocks/>
          </p:cNvSpPr>
          <p:nvPr/>
        </p:nvSpPr>
        <p:spPr bwMode="auto">
          <a:xfrm>
            <a:off x="3529876" y="2185273"/>
            <a:ext cx="929373" cy="1455450"/>
          </a:xfrm>
          <a:custGeom>
            <a:avLst/>
            <a:gdLst>
              <a:gd name="T0" fmla="*/ 228 w 456"/>
              <a:gd name="T1" fmla="*/ 709 h 714"/>
              <a:gd name="T2" fmla="*/ 249 w 456"/>
              <a:gd name="T3" fmla="*/ 714 h 714"/>
              <a:gd name="T4" fmla="*/ 456 w 456"/>
              <a:gd name="T5" fmla="*/ 231 h 714"/>
              <a:gd name="T6" fmla="*/ 0 w 456"/>
              <a:gd name="T7" fmla="*/ 231 h 714"/>
              <a:gd name="T8" fmla="*/ 207 w 456"/>
              <a:gd name="T9" fmla="*/ 714 h 714"/>
              <a:gd name="T10" fmla="*/ 228 w 456"/>
              <a:gd name="T11" fmla="*/ 709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6" h="714">
                <a:moveTo>
                  <a:pt x="228" y="709"/>
                </a:moveTo>
                <a:cubicBezTo>
                  <a:pt x="235" y="709"/>
                  <a:pt x="242" y="710"/>
                  <a:pt x="249" y="714"/>
                </a:cubicBezTo>
                <a:cubicBezTo>
                  <a:pt x="305" y="642"/>
                  <a:pt x="456" y="431"/>
                  <a:pt x="456" y="231"/>
                </a:cubicBezTo>
                <a:cubicBezTo>
                  <a:pt x="456" y="5"/>
                  <a:pt x="0" y="0"/>
                  <a:pt x="0" y="231"/>
                </a:cubicBezTo>
                <a:cubicBezTo>
                  <a:pt x="0" y="433"/>
                  <a:pt x="150" y="642"/>
                  <a:pt x="207" y="714"/>
                </a:cubicBezTo>
                <a:cubicBezTo>
                  <a:pt x="213" y="710"/>
                  <a:pt x="220" y="709"/>
                  <a:pt x="228" y="709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50B1E21-28BA-4A80-AF9B-69ED3C457544}"/>
              </a:ext>
            </a:extLst>
          </p:cNvPr>
          <p:cNvSpPr>
            <a:spLocks/>
          </p:cNvSpPr>
          <p:nvPr/>
        </p:nvSpPr>
        <p:spPr bwMode="auto">
          <a:xfrm>
            <a:off x="3937652" y="2156594"/>
            <a:ext cx="1243944" cy="1520874"/>
          </a:xfrm>
          <a:custGeom>
            <a:avLst/>
            <a:gdLst>
              <a:gd name="T0" fmla="*/ 103 w 610"/>
              <a:gd name="T1" fmla="*/ 200 h 746"/>
              <a:gd name="T2" fmla="*/ 41 w 610"/>
              <a:gd name="T3" fmla="*/ 725 h 746"/>
              <a:gd name="T4" fmla="*/ 67 w 610"/>
              <a:gd name="T5" fmla="*/ 746 h 746"/>
              <a:gd name="T6" fmla="*/ 498 w 610"/>
              <a:gd name="T7" fmla="*/ 428 h 746"/>
              <a:gd name="T8" fmla="*/ 103 w 610"/>
              <a:gd name="T9" fmla="*/ 200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0" h="746">
                <a:moveTo>
                  <a:pt x="103" y="200"/>
                </a:moveTo>
                <a:cubicBezTo>
                  <a:pt x="0" y="377"/>
                  <a:pt x="28" y="638"/>
                  <a:pt x="41" y="725"/>
                </a:cubicBezTo>
                <a:cubicBezTo>
                  <a:pt x="52" y="728"/>
                  <a:pt x="62" y="736"/>
                  <a:pt x="67" y="746"/>
                </a:cubicBezTo>
                <a:cubicBezTo>
                  <a:pt x="142" y="717"/>
                  <a:pt x="393" y="608"/>
                  <a:pt x="498" y="428"/>
                </a:cubicBezTo>
                <a:cubicBezTo>
                  <a:pt x="610" y="232"/>
                  <a:pt x="218" y="0"/>
                  <a:pt x="103" y="20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EF2DFFB9-1D11-4E22-8AFB-5B4C0E3F58B8}"/>
              </a:ext>
            </a:extLst>
          </p:cNvPr>
          <p:cNvSpPr>
            <a:spLocks/>
          </p:cNvSpPr>
          <p:nvPr/>
        </p:nvSpPr>
        <p:spPr bwMode="auto">
          <a:xfrm>
            <a:off x="2801254" y="2165556"/>
            <a:ext cx="1248425" cy="1509223"/>
          </a:xfrm>
          <a:custGeom>
            <a:avLst/>
            <a:gdLst>
              <a:gd name="T0" fmla="*/ 572 w 612"/>
              <a:gd name="T1" fmla="*/ 721 h 741"/>
              <a:gd name="T2" fmla="*/ 510 w 612"/>
              <a:gd name="T3" fmla="*/ 195 h 741"/>
              <a:gd name="T4" fmla="*/ 115 w 612"/>
              <a:gd name="T5" fmla="*/ 423 h 741"/>
              <a:gd name="T6" fmla="*/ 545 w 612"/>
              <a:gd name="T7" fmla="*/ 741 h 741"/>
              <a:gd name="T8" fmla="*/ 572 w 612"/>
              <a:gd name="T9" fmla="*/ 721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" h="741">
                <a:moveTo>
                  <a:pt x="572" y="721"/>
                </a:moveTo>
                <a:cubicBezTo>
                  <a:pt x="584" y="634"/>
                  <a:pt x="612" y="371"/>
                  <a:pt x="510" y="195"/>
                </a:cubicBezTo>
                <a:cubicBezTo>
                  <a:pt x="397" y="0"/>
                  <a:pt x="0" y="223"/>
                  <a:pt x="115" y="423"/>
                </a:cubicBezTo>
                <a:cubicBezTo>
                  <a:pt x="220" y="605"/>
                  <a:pt x="471" y="713"/>
                  <a:pt x="545" y="741"/>
                </a:cubicBezTo>
                <a:cubicBezTo>
                  <a:pt x="551" y="731"/>
                  <a:pt x="560" y="724"/>
                  <a:pt x="572" y="721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10E02F-46F7-451F-84C5-3BB99BDAC1CD}"/>
              </a:ext>
            </a:extLst>
          </p:cNvPr>
          <p:cNvSpPr txBox="1"/>
          <p:nvPr/>
        </p:nvSpPr>
        <p:spPr>
          <a:xfrm>
            <a:off x="2296090" y="3450432"/>
            <a:ext cx="3390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bg1">
                    <a:alpha val="50000"/>
                  </a:schemeClr>
                </a:solidFill>
                <a:latin typeface="+mj-lt"/>
              </a:rPr>
              <a:t>bivalia</a:t>
            </a:r>
            <a:endParaRPr lang="en-ID" sz="7200" dirty="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907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8343" y="1836057"/>
            <a:ext cx="6415314" cy="318588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84799" y="859877"/>
            <a:ext cx="4354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87915" y="3383392"/>
            <a:ext cx="332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not simply random text. It has roots in a piece of classical Latin literature from 45 BC, making it over 2000 years old.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18915" y="2714170"/>
            <a:ext cx="2213432" cy="144535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652131" y="2979102"/>
            <a:ext cx="546998" cy="483534"/>
            <a:chOff x="-1587" y="65088"/>
            <a:chExt cx="862013" cy="762000"/>
          </a:xfrm>
          <a:solidFill>
            <a:schemeClr val="bg1"/>
          </a:solidFill>
        </p:grpSpPr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255588" y="65088"/>
              <a:ext cx="604838" cy="762000"/>
            </a:xfrm>
            <a:custGeom>
              <a:avLst/>
              <a:gdLst>
                <a:gd name="T0" fmla="*/ 96 w 178"/>
                <a:gd name="T1" fmla="*/ 16 h 224"/>
                <a:gd name="T2" fmla="*/ 96 w 178"/>
                <a:gd name="T3" fmla="*/ 16 h 224"/>
                <a:gd name="T4" fmla="*/ 94 w 178"/>
                <a:gd name="T5" fmla="*/ 16 h 224"/>
                <a:gd name="T6" fmla="*/ 86 w 178"/>
                <a:gd name="T7" fmla="*/ 76 h 224"/>
                <a:gd name="T8" fmla="*/ 133 w 178"/>
                <a:gd name="T9" fmla="*/ 76 h 224"/>
                <a:gd name="T10" fmla="*/ 162 w 178"/>
                <a:gd name="T11" fmla="*/ 106 h 224"/>
                <a:gd name="T12" fmla="*/ 154 w 178"/>
                <a:gd name="T13" fmla="*/ 179 h 224"/>
                <a:gd name="T14" fmla="*/ 125 w 178"/>
                <a:gd name="T15" fmla="*/ 208 h 224"/>
                <a:gd name="T16" fmla="*/ 44 w 178"/>
                <a:gd name="T17" fmla="*/ 208 h 224"/>
                <a:gd name="T18" fmla="*/ 16 w 178"/>
                <a:gd name="T19" fmla="*/ 179 h 224"/>
                <a:gd name="T20" fmla="*/ 16 w 178"/>
                <a:gd name="T21" fmla="*/ 106 h 224"/>
                <a:gd name="T22" fmla="*/ 75 w 178"/>
                <a:gd name="T23" fmla="*/ 20 h 224"/>
                <a:gd name="T24" fmla="*/ 94 w 178"/>
                <a:gd name="T25" fmla="*/ 16 h 224"/>
                <a:gd name="T26" fmla="*/ 94 w 178"/>
                <a:gd name="T27" fmla="*/ 0 h 224"/>
                <a:gd name="T28" fmla="*/ 94 w 178"/>
                <a:gd name="T29" fmla="*/ 0 h 224"/>
                <a:gd name="T30" fmla="*/ 94 w 178"/>
                <a:gd name="T31" fmla="*/ 0 h 224"/>
                <a:gd name="T32" fmla="*/ 69 w 178"/>
                <a:gd name="T33" fmla="*/ 5 h 224"/>
                <a:gd name="T34" fmla="*/ 28 w 178"/>
                <a:gd name="T35" fmla="*/ 49 h 224"/>
                <a:gd name="T36" fmla="*/ 0 w 178"/>
                <a:gd name="T37" fmla="*/ 106 h 224"/>
                <a:gd name="T38" fmla="*/ 0 w 178"/>
                <a:gd name="T39" fmla="*/ 179 h 224"/>
                <a:gd name="T40" fmla="*/ 44 w 178"/>
                <a:gd name="T41" fmla="*/ 224 h 224"/>
                <a:gd name="T42" fmla="*/ 125 w 178"/>
                <a:gd name="T43" fmla="*/ 224 h 224"/>
                <a:gd name="T44" fmla="*/ 170 w 178"/>
                <a:gd name="T45" fmla="*/ 180 h 224"/>
                <a:gd name="T46" fmla="*/ 178 w 178"/>
                <a:gd name="T47" fmla="*/ 107 h 224"/>
                <a:gd name="T48" fmla="*/ 178 w 178"/>
                <a:gd name="T49" fmla="*/ 106 h 224"/>
                <a:gd name="T50" fmla="*/ 133 w 178"/>
                <a:gd name="T51" fmla="*/ 60 h 224"/>
                <a:gd name="T52" fmla="*/ 105 w 178"/>
                <a:gd name="T53" fmla="*/ 60 h 224"/>
                <a:gd name="T54" fmla="*/ 110 w 178"/>
                <a:gd name="T55" fmla="*/ 19 h 224"/>
                <a:gd name="T56" fmla="*/ 110 w 178"/>
                <a:gd name="T57" fmla="*/ 16 h 224"/>
                <a:gd name="T58" fmla="*/ 94 w 178"/>
                <a:gd name="T5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24">
                  <a:moveTo>
                    <a:pt x="96" y="16"/>
                  </a:moveTo>
                  <a:cubicBezTo>
                    <a:pt x="96" y="16"/>
                    <a:pt x="96" y="16"/>
                    <a:pt x="96" y="16"/>
                  </a:cubicBezTo>
                  <a:moveTo>
                    <a:pt x="94" y="16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49" y="76"/>
                    <a:pt x="162" y="89"/>
                    <a:pt x="162" y="106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4" y="195"/>
                    <a:pt x="141" y="208"/>
                    <a:pt x="12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28" y="208"/>
                    <a:pt x="16" y="195"/>
                    <a:pt x="16" y="179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90"/>
                    <a:pt x="63" y="24"/>
                    <a:pt x="75" y="20"/>
                  </a:cubicBezTo>
                  <a:cubicBezTo>
                    <a:pt x="87" y="16"/>
                    <a:pt x="94" y="16"/>
                    <a:pt x="94" y="1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83" y="1"/>
                    <a:pt x="69" y="5"/>
                  </a:cubicBezTo>
                  <a:cubicBezTo>
                    <a:pt x="60" y="8"/>
                    <a:pt x="46" y="23"/>
                    <a:pt x="28" y="49"/>
                  </a:cubicBezTo>
                  <a:cubicBezTo>
                    <a:pt x="9" y="75"/>
                    <a:pt x="0" y="95"/>
                    <a:pt x="0" y="106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4"/>
                    <a:pt x="19" y="224"/>
                    <a:pt x="44" y="224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49" y="224"/>
                    <a:pt x="169" y="204"/>
                    <a:pt x="170" y="180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6"/>
                    <a:pt x="178" y="106"/>
                  </a:cubicBezTo>
                  <a:cubicBezTo>
                    <a:pt x="178" y="81"/>
                    <a:pt x="158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8"/>
                    <a:pt x="110" y="17"/>
                    <a:pt x="110" y="16"/>
                  </a:cubicBezTo>
                  <a:cubicBezTo>
                    <a:pt x="110" y="7"/>
                    <a:pt x="103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3"/>
            <p:cNvSpPr>
              <a:spLocks/>
            </p:cNvSpPr>
            <p:nvPr/>
          </p:nvSpPr>
          <p:spPr bwMode="auto">
            <a:xfrm>
              <a:off x="419101" y="582613"/>
              <a:ext cx="315913" cy="163513"/>
            </a:xfrm>
            <a:custGeom>
              <a:avLst/>
              <a:gdLst>
                <a:gd name="T0" fmla="*/ 67 w 93"/>
                <a:gd name="T1" fmla="*/ 48 h 48"/>
                <a:gd name="T2" fmla="*/ 4 w 93"/>
                <a:gd name="T3" fmla="*/ 48 h 48"/>
                <a:gd name="T4" fmla="*/ 0 w 93"/>
                <a:gd name="T5" fmla="*/ 44 h 48"/>
                <a:gd name="T6" fmla="*/ 4 w 93"/>
                <a:gd name="T7" fmla="*/ 40 h 48"/>
                <a:gd name="T8" fmla="*/ 67 w 93"/>
                <a:gd name="T9" fmla="*/ 40 h 48"/>
                <a:gd name="T10" fmla="*/ 84 w 93"/>
                <a:gd name="T11" fmla="*/ 23 h 48"/>
                <a:gd name="T12" fmla="*/ 85 w 93"/>
                <a:gd name="T13" fmla="*/ 4 h 48"/>
                <a:gd name="T14" fmla="*/ 89 w 93"/>
                <a:gd name="T15" fmla="*/ 0 h 48"/>
                <a:gd name="T16" fmla="*/ 93 w 93"/>
                <a:gd name="T17" fmla="*/ 4 h 48"/>
                <a:gd name="T18" fmla="*/ 92 w 93"/>
                <a:gd name="T19" fmla="*/ 23 h 48"/>
                <a:gd name="T20" fmla="*/ 67 w 93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67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6" y="40"/>
                    <a:pt x="84" y="32"/>
                    <a:pt x="84" y="23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7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37"/>
                    <a:pt x="81" y="48"/>
                    <a:pt x="67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"/>
            <p:cNvSpPr>
              <a:spLocks/>
            </p:cNvSpPr>
            <p:nvPr/>
          </p:nvSpPr>
          <p:spPr bwMode="auto">
            <a:xfrm>
              <a:off x="714376" y="500063"/>
              <a:ext cx="33338" cy="58738"/>
            </a:xfrm>
            <a:custGeom>
              <a:avLst/>
              <a:gdLst>
                <a:gd name="T0" fmla="*/ 5 w 10"/>
                <a:gd name="T1" fmla="*/ 17 h 17"/>
                <a:gd name="T2" fmla="*/ 4 w 10"/>
                <a:gd name="T3" fmla="*/ 17 h 17"/>
                <a:gd name="T4" fmla="*/ 1 w 10"/>
                <a:gd name="T5" fmla="*/ 12 h 17"/>
                <a:gd name="T6" fmla="*/ 2 w 10"/>
                <a:gd name="T7" fmla="*/ 4 h 17"/>
                <a:gd name="T8" fmla="*/ 6 w 10"/>
                <a:gd name="T9" fmla="*/ 0 h 17"/>
                <a:gd name="T10" fmla="*/ 10 w 10"/>
                <a:gd name="T11" fmla="*/ 4 h 17"/>
                <a:gd name="T12" fmla="*/ 9 w 10"/>
                <a:gd name="T13" fmla="*/ 13 h 17"/>
                <a:gd name="T14" fmla="*/ 5 w 1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5" y="17"/>
                  </a:moveTo>
                  <a:cubicBezTo>
                    <a:pt x="5" y="17"/>
                    <a:pt x="4" y="17"/>
                    <a:pt x="4" y="17"/>
                  </a:cubicBezTo>
                  <a:cubicBezTo>
                    <a:pt x="2" y="16"/>
                    <a:pt x="0" y="14"/>
                    <a:pt x="1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5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/>
            <p:cNvSpPr>
              <a:spLocks noEditPoints="1"/>
            </p:cNvSpPr>
            <p:nvPr/>
          </p:nvSpPr>
          <p:spPr bwMode="auto">
            <a:xfrm>
              <a:off x="-1587" y="350838"/>
              <a:ext cx="312738" cy="449263"/>
            </a:xfrm>
            <a:custGeom>
              <a:avLst/>
              <a:gdLst>
                <a:gd name="T0" fmla="*/ 66 w 92"/>
                <a:gd name="T1" fmla="*/ 16 h 132"/>
                <a:gd name="T2" fmla="*/ 76 w 92"/>
                <a:gd name="T3" fmla="*/ 30 h 132"/>
                <a:gd name="T4" fmla="*/ 76 w 92"/>
                <a:gd name="T5" fmla="*/ 102 h 132"/>
                <a:gd name="T6" fmla="*/ 66 w 92"/>
                <a:gd name="T7" fmla="*/ 116 h 132"/>
                <a:gd name="T8" fmla="*/ 32 w 92"/>
                <a:gd name="T9" fmla="*/ 116 h 132"/>
                <a:gd name="T10" fmla="*/ 16 w 92"/>
                <a:gd name="T11" fmla="*/ 102 h 132"/>
                <a:gd name="T12" fmla="*/ 16 w 92"/>
                <a:gd name="T13" fmla="*/ 30 h 132"/>
                <a:gd name="T14" fmla="*/ 32 w 92"/>
                <a:gd name="T15" fmla="*/ 16 h 132"/>
                <a:gd name="T16" fmla="*/ 64 w 92"/>
                <a:gd name="T17" fmla="*/ 16 h 132"/>
                <a:gd name="T18" fmla="*/ 66 w 92"/>
                <a:gd name="T19" fmla="*/ 0 h 132"/>
                <a:gd name="T20" fmla="*/ 32 w 92"/>
                <a:gd name="T21" fmla="*/ 0 h 132"/>
                <a:gd name="T22" fmla="*/ 0 w 92"/>
                <a:gd name="T23" fmla="*/ 30 h 132"/>
                <a:gd name="T24" fmla="*/ 0 w 92"/>
                <a:gd name="T25" fmla="*/ 102 h 132"/>
                <a:gd name="T26" fmla="*/ 32 w 92"/>
                <a:gd name="T27" fmla="*/ 132 h 132"/>
                <a:gd name="T28" fmla="*/ 66 w 92"/>
                <a:gd name="T29" fmla="*/ 132 h 132"/>
                <a:gd name="T30" fmla="*/ 92 w 92"/>
                <a:gd name="T31" fmla="*/ 102 h 132"/>
                <a:gd name="T32" fmla="*/ 92 w 92"/>
                <a:gd name="T33" fmla="*/ 30 h 132"/>
                <a:gd name="T34" fmla="*/ 66 w 92"/>
                <a:gd name="T3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32">
                  <a:moveTo>
                    <a:pt x="66" y="16"/>
                  </a:moveTo>
                  <a:cubicBezTo>
                    <a:pt x="73" y="16"/>
                    <a:pt x="76" y="23"/>
                    <a:pt x="76" y="3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10"/>
                    <a:pt x="73" y="116"/>
                    <a:pt x="66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24" y="116"/>
                    <a:pt x="16" y="110"/>
                    <a:pt x="16" y="10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3"/>
                    <a:pt x="24" y="16"/>
                    <a:pt x="32" y="16"/>
                  </a:cubicBezTo>
                  <a:cubicBezTo>
                    <a:pt x="64" y="16"/>
                    <a:pt x="64" y="16"/>
                    <a:pt x="64" y="16"/>
                  </a:cubicBezTo>
                  <a:moveTo>
                    <a:pt x="6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9"/>
                    <a:pt x="15" y="132"/>
                    <a:pt x="32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8" y="132"/>
                    <a:pt x="92" y="124"/>
                    <a:pt x="92" y="10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8"/>
                    <a:pt x="78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06363" y="623888"/>
              <a:ext cx="109538" cy="134938"/>
            </a:xfrm>
            <a:custGeom>
              <a:avLst/>
              <a:gdLst>
                <a:gd name="T0" fmla="*/ 28 w 32"/>
                <a:gd name="T1" fmla="*/ 40 h 40"/>
                <a:gd name="T2" fmla="*/ 24 w 32"/>
                <a:gd name="T3" fmla="*/ 36 h 40"/>
                <a:gd name="T4" fmla="*/ 24 w 32"/>
                <a:gd name="T5" fmla="*/ 14 h 40"/>
                <a:gd name="T6" fmla="*/ 16 w 32"/>
                <a:gd name="T7" fmla="*/ 8 h 40"/>
                <a:gd name="T8" fmla="*/ 8 w 32"/>
                <a:gd name="T9" fmla="*/ 14 h 40"/>
                <a:gd name="T10" fmla="*/ 8 w 32"/>
                <a:gd name="T11" fmla="*/ 36 h 40"/>
                <a:gd name="T12" fmla="*/ 4 w 32"/>
                <a:gd name="T13" fmla="*/ 40 h 40"/>
                <a:gd name="T14" fmla="*/ 0 w 32"/>
                <a:gd name="T15" fmla="*/ 36 h 40"/>
                <a:gd name="T16" fmla="*/ 0 w 32"/>
                <a:gd name="T17" fmla="*/ 14 h 40"/>
                <a:gd name="T18" fmla="*/ 16 w 32"/>
                <a:gd name="T19" fmla="*/ 0 h 40"/>
                <a:gd name="T20" fmla="*/ 32 w 32"/>
                <a:gd name="T21" fmla="*/ 14 h 40"/>
                <a:gd name="T22" fmla="*/ 32 w 32"/>
                <a:gd name="T23" fmla="*/ 36 h 40"/>
                <a:gd name="T24" fmla="*/ 28 w 32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0">
                  <a:moveTo>
                    <a:pt x="28" y="40"/>
                  </a:moveTo>
                  <a:cubicBezTo>
                    <a:pt x="26" y="40"/>
                    <a:pt x="24" y="38"/>
                    <a:pt x="24" y="36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1"/>
                    <a:pt x="20" y="8"/>
                    <a:pt x="16" y="8"/>
                  </a:cubicBezTo>
                  <a:cubicBezTo>
                    <a:pt x="12" y="8"/>
                    <a:pt x="8" y="11"/>
                    <a:pt x="8" y="1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0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/>
            <p:cNvSpPr>
              <a:spLocks/>
            </p:cNvSpPr>
            <p:nvPr/>
          </p:nvSpPr>
          <p:spPr bwMode="auto">
            <a:xfrm>
              <a:off x="147638" y="677863"/>
              <a:ext cx="26988" cy="53975"/>
            </a:xfrm>
            <a:custGeom>
              <a:avLst/>
              <a:gdLst>
                <a:gd name="T0" fmla="*/ 4 w 8"/>
                <a:gd name="T1" fmla="*/ 16 h 16"/>
                <a:gd name="T2" fmla="*/ 0 w 8"/>
                <a:gd name="T3" fmla="*/ 12 h 16"/>
                <a:gd name="T4" fmla="*/ 0 w 8"/>
                <a:gd name="T5" fmla="*/ 4 h 16"/>
                <a:gd name="T6" fmla="*/ 4 w 8"/>
                <a:gd name="T7" fmla="*/ 0 h 16"/>
                <a:gd name="T8" fmla="*/ 8 w 8"/>
                <a:gd name="T9" fmla="*/ 4 h 16"/>
                <a:gd name="T10" fmla="*/ 8 w 8"/>
                <a:gd name="T11" fmla="*/ 12 h 16"/>
                <a:gd name="T12" fmla="*/ 4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053437" y="3525255"/>
            <a:ext cx="174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Lorem Ipsum</a:t>
            </a:r>
          </a:p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3255" y="3222169"/>
            <a:ext cx="1625600" cy="210004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66291" y="3768558"/>
            <a:ext cx="539528" cy="536587"/>
            <a:chOff x="7426326" y="0"/>
            <a:chExt cx="873125" cy="868363"/>
          </a:xfrm>
          <a:solidFill>
            <a:schemeClr val="bg1"/>
          </a:solidFill>
        </p:grpSpPr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900988" y="469900"/>
              <a:ext cx="398463" cy="398463"/>
            </a:xfrm>
            <a:custGeom>
              <a:avLst/>
              <a:gdLst>
                <a:gd name="T0" fmla="*/ 86 w 117"/>
                <a:gd name="T1" fmla="*/ 117 h 117"/>
                <a:gd name="T2" fmla="*/ 65 w 117"/>
                <a:gd name="T3" fmla="*/ 108 h 117"/>
                <a:gd name="T4" fmla="*/ 3 w 117"/>
                <a:gd name="T5" fmla="*/ 46 h 117"/>
                <a:gd name="T6" fmla="*/ 3 w 117"/>
                <a:gd name="T7" fmla="*/ 34 h 117"/>
                <a:gd name="T8" fmla="*/ 14 w 117"/>
                <a:gd name="T9" fmla="*/ 34 h 117"/>
                <a:gd name="T10" fmla="*/ 77 w 117"/>
                <a:gd name="T11" fmla="*/ 97 h 117"/>
                <a:gd name="T12" fmla="*/ 86 w 117"/>
                <a:gd name="T13" fmla="*/ 101 h 117"/>
                <a:gd name="T14" fmla="*/ 87 w 117"/>
                <a:gd name="T15" fmla="*/ 101 h 117"/>
                <a:gd name="T16" fmla="*/ 96 w 117"/>
                <a:gd name="T17" fmla="*/ 97 h 117"/>
                <a:gd name="T18" fmla="*/ 101 w 117"/>
                <a:gd name="T19" fmla="*/ 87 h 117"/>
                <a:gd name="T20" fmla="*/ 97 w 117"/>
                <a:gd name="T21" fmla="*/ 77 h 117"/>
                <a:gd name="T22" fmla="*/ 34 w 117"/>
                <a:gd name="T23" fmla="*/ 14 h 117"/>
                <a:gd name="T24" fmla="*/ 34 w 117"/>
                <a:gd name="T25" fmla="*/ 3 h 117"/>
                <a:gd name="T26" fmla="*/ 45 w 117"/>
                <a:gd name="T27" fmla="*/ 3 h 117"/>
                <a:gd name="T28" fmla="*/ 108 w 117"/>
                <a:gd name="T29" fmla="*/ 66 h 117"/>
                <a:gd name="T30" fmla="*/ 117 w 117"/>
                <a:gd name="T31" fmla="*/ 87 h 117"/>
                <a:gd name="T32" fmla="*/ 108 w 117"/>
                <a:gd name="T33" fmla="*/ 108 h 117"/>
                <a:gd name="T34" fmla="*/ 87 w 117"/>
                <a:gd name="T35" fmla="*/ 117 h 117"/>
                <a:gd name="T36" fmla="*/ 86 w 117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17">
                  <a:moveTo>
                    <a:pt x="86" y="117"/>
                  </a:moveTo>
                  <a:cubicBezTo>
                    <a:pt x="79" y="117"/>
                    <a:pt x="71" y="114"/>
                    <a:pt x="65" y="10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2"/>
                    <a:pt x="0" y="37"/>
                    <a:pt x="3" y="34"/>
                  </a:cubicBezTo>
                  <a:cubicBezTo>
                    <a:pt x="6" y="31"/>
                    <a:pt x="11" y="31"/>
                    <a:pt x="14" y="34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9" y="99"/>
                    <a:pt x="83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90" y="101"/>
                    <a:pt x="94" y="99"/>
                    <a:pt x="96" y="97"/>
                  </a:cubicBezTo>
                  <a:cubicBezTo>
                    <a:pt x="99" y="94"/>
                    <a:pt x="101" y="91"/>
                    <a:pt x="101" y="87"/>
                  </a:cubicBezTo>
                  <a:cubicBezTo>
                    <a:pt x="101" y="83"/>
                    <a:pt x="99" y="80"/>
                    <a:pt x="97" y="7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1" y="11"/>
                    <a:pt x="31" y="6"/>
                    <a:pt x="34" y="3"/>
                  </a:cubicBezTo>
                  <a:cubicBezTo>
                    <a:pt x="37" y="0"/>
                    <a:pt x="42" y="0"/>
                    <a:pt x="45" y="3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14" y="71"/>
                    <a:pt x="117" y="79"/>
                    <a:pt x="117" y="87"/>
                  </a:cubicBezTo>
                  <a:cubicBezTo>
                    <a:pt x="117" y="95"/>
                    <a:pt x="113" y="102"/>
                    <a:pt x="108" y="108"/>
                  </a:cubicBezTo>
                  <a:cubicBezTo>
                    <a:pt x="102" y="114"/>
                    <a:pt x="95" y="117"/>
                    <a:pt x="87" y="117"/>
                  </a:cubicBezTo>
                  <a:cubicBezTo>
                    <a:pt x="87" y="117"/>
                    <a:pt x="87" y="117"/>
                    <a:pt x="86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7"/>
            <p:cNvSpPr>
              <a:spLocks noEditPoints="1"/>
            </p:cNvSpPr>
            <p:nvPr/>
          </p:nvSpPr>
          <p:spPr bwMode="auto">
            <a:xfrm>
              <a:off x="7426326" y="0"/>
              <a:ext cx="665163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3" y="180"/>
                    <a:pt x="16" y="143"/>
                    <a:pt x="16" y="98"/>
                  </a:cubicBezTo>
                  <a:cubicBezTo>
                    <a:pt x="16" y="53"/>
                    <a:pt x="53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7700963" y="112713"/>
              <a:ext cx="41275" cy="30163"/>
            </a:xfrm>
            <a:custGeom>
              <a:avLst/>
              <a:gdLst>
                <a:gd name="T0" fmla="*/ 4 w 12"/>
                <a:gd name="T1" fmla="*/ 9 h 9"/>
                <a:gd name="T2" fmla="*/ 0 w 12"/>
                <a:gd name="T3" fmla="*/ 5 h 9"/>
                <a:gd name="T4" fmla="*/ 4 w 12"/>
                <a:gd name="T5" fmla="*/ 1 h 9"/>
                <a:gd name="T6" fmla="*/ 8 w 12"/>
                <a:gd name="T7" fmla="*/ 0 h 9"/>
                <a:gd name="T8" fmla="*/ 12 w 12"/>
                <a:gd name="T9" fmla="*/ 4 h 9"/>
                <a:gd name="T10" fmla="*/ 8 w 12"/>
                <a:gd name="T11" fmla="*/ 8 h 9"/>
                <a:gd name="T12" fmla="*/ 4 w 12"/>
                <a:gd name="T13" fmla="*/ 9 h 9"/>
                <a:gd name="T14" fmla="*/ 4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7"/>
                    <a:pt x="11" y="8"/>
                    <a:pt x="8" y="8"/>
                  </a:cubicBezTo>
                  <a:cubicBezTo>
                    <a:pt x="7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7542213" y="128588"/>
              <a:ext cx="128588" cy="187325"/>
            </a:xfrm>
            <a:custGeom>
              <a:avLst/>
              <a:gdLst>
                <a:gd name="T0" fmla="*/ 4 w 38"/>
                <a:gd name="T1" fmla="*/ 55 h 55"/>
                <a:gd name="T2" fmla="*/ 0 w 38"/>
                <a:gd name="T3" fmla="*/ 51 h 55"/>
                <a:gd name="T4" fmla="*/ 32 w 38"/>
                <a:gd name="T5" fmla="*/ 1 h 55"/>
                <a:gd name="T6" fmla="*/ 37 w 38"/>
                <a:gd name="T7" fmla="*/ 2 h 55"/>
                <a:gd name="T8" fmla="*/ 35 w 38"/>
                <a:gd name="T9" fmla="*/ 8 h 55"/>
                <a:gd name="T10" fmla="*/ 8 w 38"/>
                <a:gd name="T11" fmla="*/ 51 h 55"/>
                <a:gd name="T12" fmla="*/ 4 w 3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4" y="55"/>
                  </a:moveTo>
                  <a:cubicBezTo>
                    <a:pt x="1" y="55"/>
                    <a:pt x="0" y="53"/>
                    <a:pt x="0" y="51"/>
                  </a:cubicBezTo>
                  <a:cubicBezTo>
                    <a:pt x="0" y="30"/>
                    <a:pt x="12" y="10"/>
                    <a:pt x="32" y="1"/>
                  </a:cubicBezTo>
                  <a:cubicBezTo>
                    <a:pt x="34" y="0"/>
                    <a:pt x="37" y="0"/>
                    <a:pt x="37" y="2"/>
                  </a:cubicBezTo>
                  <a:cubicBezTo>
                    <a:pt x="38" y="4"/>
                    <a:pt x="37" y="7"/>
                    <a:pt x="35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8010526" y="568325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8051801" y="609600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63861" y="4406488"/>
            <a:ext cx="174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Lorem Ipsum</a:t>
            </a:r>
          </a:p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A3A731-F799-4BCF-B7DC-8050ADE3D5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662B14-A746-417C-A01E-6C85A7811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399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AFEBAC8-52C4-4F17-A025-C75E4901515E}"/>
              </a:ext>
            </a:extLst>
          </p:cNvPr>
          <p:cNvSpPr/>
          <p:nvPr/>
        </p:nvSpPr>
        <p:spPr>
          <a:xfrm>
            <a:off x="7878345" y="1317987"/>
            <a:ext cx="2652332" cy="964916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731" y="1467431"/>
            <a:ext cx="27478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</a:p>
          <a:p>
            <a:r>
              <a:rPr lang="en-US" sz="6000" dirty="0">
                <a:solidFill>
                  <a:schemeClr val="accent1"/>
                </a:solidFill>
                <a:latin typeface="+mj-lt"/>
              </a:rPr>
              <a:t>Ipsum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43475" y="4565809"/>
            <a:ext cx="2652332" cy="96491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01480" y="4617681"/>
            <a:ext cx="1744387" cy="462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36351" y="1307554"/>
            <a:ext cx="1744387" cy="462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440103" y="5167647"/>
            <a:ext cx="859072" cy="237973"/>
            <a:chOff x="654622" y="5346051"/>
            <a:chExt cx="859072" cy="237973"/>
          </a:xfrm>
          <a:solidFill>
            <a:schemeClr val="bg1">
              <a:lumMod val="85000"/>
            </a:schemeClr>
          </a:solidFill>
        </p:grpSpPr>
        <p:sp>
          <p:nvSpPr>
            <p:cNvPr id="25" name="Freeform 146"/>
            <p:cNvSpPr>
              <a:spLocks noEditPoints="1"/>
            </p:cNvSpPr>
            <p:nvPr/>
          </p:nvSpPr>
          <p:spPr bwMode="auto">
            <a:xfrm>
              <a:off x="654622" y="5346051"/>
              <a:ext cx="237067" cy="236037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2 w 64"/>
                <a:gd name="T11" fmla="*/ 17 h 64"/>
                <a:gd name="T12" fmla="*/ 57 w 64"/>
                <a:gd name="T13" fmla="*/ 31 h 64"/>
                <a:gd name="T14" fmla="*/ 47 w 64"/>
                <a:gd name="T15" fmla="*/ 30 h 64"/>
                <a:gd name="T16" fmla="*/ 47 w 64"/>
                <a:gd name="T17" fmla="*/ 30 h 64"/>
                <a:gd name="T18" fmla="*/ 47 w 64"/>
                <a:gd name="T19" fmla="*/ 30 h 64"/>
                <a:gd name="T20" fmla="*/ 39 w 64"/>
                <a:gd name="T21" fmla="*/ 30 h 64"/>
                <a:gd name="T22" fmla="*/ 38 w 64"/>
                <a:gd name="T23" fmla="*/ 26 h 64"/>
                <a:gd name="T24" fmla="*/ 52 w 64"/>
                <a:gd name="T25" fmla="*/ 17 h 64"/>
                <a:gd name="T26" fmla="*/ 32 w 64"/>
                <a:gd name="T27" fmla="*/ 7 h 64"/>
                <a:gd name="T28" fmla="*/ 48 w 64"/>
                <a:gd name="T29" fmla="*/ 13 h 64"/>
                <a:gd name="T30" fmla="*/ 35 w 64"/>
                <a:gd name="T31" fmla="*/ 21 h 64"/>
                <a:gd name="T32" fmla="*/ 27 w 64"/>
                <a:gd name="T33" fmla="*/ 8 h 64"/>
                <a:gd name="T34" fmla="*/ 32 w 64"/>
                <a:gd name="T35" fmla="*/ 7 h 64"/>
                <a:gd name="T36" fmla="*/ 21 w 64"/>
                <a:gd name="T37" fmla="*/ 10 h 64"/>
                <a:gd name="T38" fmla="*/ 30 w 64"/>
                <a:gd name="T39" fmla="*/ 23 h 64"/>
                <a:gd name="T40" fmla="*/ 10 w 64"/>
                <a:gd name="T41" fmla="*/ 26 h 64"/>
                <a:gd name="T42" fmla="*/ 10 w 64"/>
                <a:gd name="T43" fmla="*/ 26 h 64"/>
                <a:gd name="T44" fmla="*/ 10 w 64"/>
                <a:gd name="T45" fmla="*/ 26 h 64"/>
                <a:gd name="T46" fmla="*/ 8 w 64"/>
                <a:gd name="T47" fmla="*/ 26 h 64"/>
                <a:gd name="T48" fmla="*/ 21 w 64"/>
                <a:gd name="T49" fmla="*/ 10 h 64"/>
                <a:gd name="T50" fmla="*/ 7 w 64"/>
                <a:gd name="T51" fmla="*/ 32 h 64"/>
                <a:gd name="T52" fmla="*/ 7 w 64"/>
                <a:gd name="T53" fmla="*/ 32 h 64"/>
                <a:gd name="T54" fmla="*/ 10 w 64"/>
                <a:gd name="T55" fmla="*/ 32 h 64"/>
                <a:gd name="T56" fmla="*/ 10 w 64"/>
                <a:gd name="T57" fmla="*/ 32 h 64"/>
                <a:gd name="T58" fmla="*/ 32 w 64"/>
                <a:gd name="T59" fmla="*/ 28 h 64"/>
                <a:gd name="T60" fmla="*/ 34 w 64"/>
                <a:gd name="T61" fmla="*/ 32 h 64"/>
                <a:gd name="T62" fmla="*/ 20 w 64"/>
                <a:gd name="T63" fmla="*/ 40 h 64"/>
                <a:gd name="T64" fmla="*/ 13 w 64"/>
                <a:gd name="T65" fmla="*/ 48 h 64"/>
                <a:gd name="T66" fmla="*/ 7 w 64"/>
                <a:gd name="T67" fmla="*/ 32 h 64"/>
                <a:gd name="T68" fmla="*/ 32 w 64"/>
                <a:gd name="T69" fmla="*/ 57 h 64"/>
                <a:gd name="T70" fmla="*/ 17 w 64"/>
                <a:gd name="T71" fmla="*/ 52 h 64"/>
                <a:gd name="T72" fmla="*/ 23 w 64"/>
                <a:gd name="T73" fmla="*/ 45 h 64"/>
                <a:gd name="T74" fmla="*/ 36 w 64"/>
                <a:gd name="T75" fmla="*/ 37 h 64"/>
                <a:gd name="T76" fmla="*/ 41 w 64"/>
                <a:gd name="T77" fmla="*/ 55 h 64"/>
                <a:gd name="T78" fmla="*/ 32 w 64"/>
                <a:gd name="T79" fmla="*/ 57 h 64"/>
                <a:gd name="T80" fmla="*/ 46 w 64"/>
                <a:gd name="T81" fmla="*/ 53 h 64"/>
                <a:gd name="T82" fmla="*/ 42 w 64"/>
                <a:gd name="T83" fmla="*/ 36 h 64"/>
                <a:gd name="T84" fmla="*/ 47 w 64"/>
                <a:gd name="T85" fmla="*/ 35 h 64"/>
                <a:gd name="T86" fmla="*/ 47 w 64"/>
                <a:gd name="T87" fmla="*/ 35 h 64"/>
                <a:gd name="T88" fmla="*/ 47 w 64"/>
                <a:gd name="T89" fmla="*/ 35 h 64"/>
                <a:gd name="T90" fmla="*/ 47 w 64"/>
                <a:gd name="T91" fmla="*/ 35 h 64"/>
                <a:gd name="T92" fmla="*/ 57 w 64"/>
                <a:gd name="T93" fmla="*/ 37 h 64"/>
                <a:gd name="T94" fmla="*/ 46 w 64"/>
                <a:gd name="T9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2" y="17"/>
                  </a:moveTo>
                  <a:cubicBezTo>
                    <a:pt x="55" y="21"/>
                    <a:pt x="57" y="25"/>
                    <a:pt x="57" y="31"/>
                  </a:cubicBezTo>
                  <a:cubicBezTo>
                    <a:pt x="53" y="30"/>
                    <a:pt x="50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4" y="30"/>
                    <a:pt x="42" y="30"/>
                    <a:pt x="39" y="30"/>
                  </a:cubicBezTo>
                  <a:cubicBezTo>
                    <a:pt x="39" y="29"/>
                    <a:pt x="38" y="28"/>
                    <a:pt x="38" y="26"/>
                  </a:cubicBezTo>
                  <a:cubicBezTo>
                    <a:pt x="43" y="24"/>
                    <a:pt x="48" y="21"/>
                    <a:pt x="52" y="17"/>
                  </a:cubicBezTo>
                  <a:close/>
                  <a:moveTo>
                    <a:pt x="32" y="7"/>
                  </a:moveTo>
                  <a:cubicBezTo>
                    <a:pt x="38" y="7"/>
                    <a:pt x="43" y="9"/>
                    <a:pt x="48" y="13"/>
                  </a:cubicBezTo>
                  <a:cubicBezTo>
                    <a:pt x="44" y="16"/>
                    <a:pt x="40" y="19"/>
                    <a:pt x="35" y="21"/>
                  </a:cubicBezTo>
                  <a:cubicBezTo>
                    <a:pt x="32" y="15"/>
                    <a:pt x="29" y="10"/>
                    <a:pt x="27" y="8"/>
                  </a:cubicBezTo>
                  <a:cubicBezTo>
                    <a:pt x="28" y="7"/>
                    <a:pt x="30" y="7"/>
                    <a:pt x="32" y="7"/>
                  </a:cubicBezTo>
                  <a:close/>
                  <a:moveTo>
                    <a:pt x="21" y="10"/>
                  </a:moveTo>
                  <a:cubicBezTo>
                    <a:pt x="23" y="12"/>
                    <a:pt x="26" y="16"/>
                    <a:pt x="30" y="23"/>
                  </a:cubicBezTo>
                  <a:cubicBezTo>
                    <a:pt x="22" y="25"/>
                    <a:pt x="15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8" y="26"/>
                  </a:cubicBezTo>
                  <a:cubicBezTo>
                    <a:pt x="10" y="19"/>
                    <a:pt x="14" y="13"/>
                    <a:pt x="21" y="10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5" y="32"/>
                    <a:pt x="24" y="31"/>
                    <a:pt x="32" y="28"/>
                  </a:cubicBezTo>
                  <a:cubicBezTo>
                    <a:pt x="33" y="29"/>
                    <a:pt x="33" y="31"/>
                    <a:pt x="34" y="32"/>
                  </a:cubicBezTo>
                  <a:cubicBezTo>
                    <a:pt x="28" y="34"/>
                    <a:pt x="23" y="37"/>
                    <a:pt x="20" y="40"/>
                  </a:cubicBezTo>
                  <a:cubicBezTo>
                    <a:pt x="16" y="43"/>
                    <a:pt x="14" y="46"/>
                    <a:pt x="13" y="48"/>
                  </a:cubicBezTo>
                  <a:cubicBezTo>
                    <a:pt x="9" y="44"/>
                    <a:pt x="7" y="38"/>
                    <a:pt x="7" y="32"/>
                  </a:cubicBezTo>
                  <a:close/>
                  <a:moveTo>
                    <a:pt x="32" y="57"/>
                  </a:moveTo>
                  <a:cubicBezTo>
                    <a:pt x="26" y="57"/>
                    <a:pt x="21" y="55"/>
                    <a:pt x="17" y="52"/>
                  </a:cubicBezTo>
                  <a:cubicBezTo>
                    <a:pt x="18" y="51"/>
                    <a:pt x="20" y="48"/>
                    <a:pt x="23" y="45"/>
                  </a:cubicBezTo>
                  <a:cubicBezTo>
                    <a:pt x="26" y="42"/>
                    <a:pt x="30" y="39"/>
                    <a:pt x="36" y="37"/>
                  </a:cubicBezTo>
                  <a:cubicBezTo>
                    <a:pt x="38" y="42"/>
                    <a:pt x="40" y="48"/>
                    <a:pt x="41" y="55"/>
                  </a:cubicBezTo>
                  <a:cubicBezTo>
                    <a:pt x="38" y="56"/>
                    <a:pt x="35" y="57"/>
                    <a:pt x="32" y="57"/>
                  </a:cubicBezTo>
                  <a:close/>
                  <a:moveTo>
                    <a:pt x="46" y="53"/>
                  </a:moveTo>
                  <a:cubicBezTo>
                    <a:pt x="45" y="46"/>
                    <a:pt x="43" y="41"/>
                    <a:pt x="42" y="36"/>
                  </a:cubicBezTo>
                  <a:cubicBezTo>
                    <a:pt x="43" y="36"/>
                    <a:pt x="45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50" y="35"/>
                    <a:pt x="53" y="36"/>
                    <a:pt x="57" y="37"/>
                  </a:cubicBezTo>
                  <a:cubicBezTo>
                    <a:pt x="55" y="43"/>
                    <a:pt x="51" y="49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965171" y="5346957"/>
              <a:ext cx="237067" cy="237067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1 h 243"/>
                <a:gd name="T4" fmla="*/ 122 w 243"/>
                <a:gd name="T5" fmla="*/ 243 h 243"/>
                <a:gd name="T6" fmla="*/ 243 w 243"/>
                <a:gd name="T7" fmla="*/ 121 h 243"/>
                <a:gd name="T8" fmla="*/ 122 w 243"/>
                <a:gd name="T9" fmla="*/ 0 h 243"/>
                <a:gd name="T10" fmla="*/ 154 w 243"/>
                <a:gd name="T11" fmla="*/ 121 h 243"/>
                <a:gd name="T12" fmla="*/ 133 w 243"/>
                <a:gd name="T13" fmla="*/ 121 h 243"/>
                <a:gd name="T14" fmla="*/ 133 w 243"/>
                <a:gd name="T15" fmla="*/ 196 h 243"/>
                <a:gd name="T16" fmla="*/ 102 w 243"/>
                <a:gd name="T17" fmla="*/ 196 h 243"/>
                <a:gd name="T18" fmla="*/ 102 w 243"/>
                <a:gd name="T19" fmla="*/ 121 h 243"/>
                <a:gd name="T20" fmla="*/ 87 w 243"/>
                <a:gd name="T21" fmla="*/ 121 h 243"/>
                <a:gd name="T22" fmla="*/ 87 w 243"/>
                <a:gd name="T23" fmla="*/ 94 h 243"/>
                <a:gd name="T24" fmla="*/ 102 w 243"/>
                <a:gd name="T25" fmla="*/ 94 h 243"/>
                <a:gd name="T26" fmla="*/ 102 w 243"/>
                <a:gd name="T27" fmla="*/ 77 h 243"/>
                <a:gd name="T28" fmla="*/ 133 w 243"/>
                <a:gd name="T29" fmla="*/ 46 h 243"/>
                <a:gd name="T30" fmla="*/ 156 w 243"/>
                <a:gd name="T31" fmla="*/ 46 h 243"/>
                <a:gd name="T32" fmla="*/ 156 w 243"/>
                <a:gd name="T33" fmla="*/ 72 h 243"/>
                <a:gd name="T34" fmla="*/ 140 w 243"/>
                <a:gd name="T35" fmla="*/ 72 h 243"/>
                <a:gd name="T36" fmla="*/ 133 w 243"/>
                <a:gd name="T37" fmla="*/ 79 h 243"/>
                <a:gd name="T38" fmla="*/ 133 w 243"/>
                <a:gd name="T39" fmla="*/ 94 h 243"/>
                <a:gd name="T40" fmla="*/ 157 w 243"/>
                <a:gd name="T41" fmla="*/ 94 h 243"/>
                <a:gd name="T42" fmla="*/ 154 w 243"/>
                <a:gd name="T43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38"/>
            <p:cNvSpPr>
              <a:spLocks noEditPoints="1"/>
            </p:cNvSpPr>
            <p:nvPr/>
          </p:nvSpPr>
          <p:spPr bwMode="auto">
            <a:xfrm>
              <a:off x="1275719" y="5346051"/>
              <a:ext cx="237975" cy="237973"/>
            </a:xfrm>
            <a:custGeom>
              <a:avLst/>
              <a:gdLst>
                <a:gd name="T0" fmla="*/ 61 w 64"/>
                <a:gd name="T1" fmla="*/ 37 h 64"/>
                <a:gd name="T2" fmla="*/ 62 w 64"/>
                <a:gd name="T3" fmla="*/ 32 h 64"/>
                <a:gd name="T4" fmla="*/ 32 w 64"/>
                <a:gd name="T5" fmla="*/ 2 h 64"/>
                <a:gd name="T6" fmla="*/ 27 w 64"/>
                <a:gd name="T7" fmla="*/ 3 h 64"/>
                <a:gd name="T8" fmla="*/ 18 w 64"/>
                <a:gd name="T9" fmla="*/ 0 h 64"/>
                <a:gd name="T10" fmla="*/ 0 w 64"/>
                <a:gd name="T11" fmla="*/ 18 h 64"/>
                <a:gd name="T12" fmla="*/ 3 w 64"/>
                <a:gd name="T13" fmla="*/ 27 h 64"/>
                <a:gd name="T14" fmla="*/ 2 w 64"/>
                <a:gd name="T15" fmla="*/ 32 h 64"/>
                <a:gd name="T16" fmla="*/ 32 w 64"/>
                <a:gd name="T17" fmla="*/ 62 h 64"/>
                <a:gd name="T18" fmla="*/ 37 w 64"/>
                <a:gd name="T19" fmla="*/ 61 h 64"/>
                <a:gd name="T20" fmla="*/ 46 w 64"/>
                <a:gd name="T21" fmla="*/ 64 h 64"/>
                <a:gd name="T22" fmla="*/ 64 w 64"/>
                <a:gd name="T23" fmla="*/ 46 h 64"/>
                <a:gd name="T24" fmla="*/ 61 w 64"/>
                <a:gd name="T25" fmla="*/ 37 h 64"/>
                <a:gd name="T26" fmla="*/ 46 w 64"/>
                <a:gd name="T27" fmla="*/ 46 h 64"/>
                <a:gd name="T28" fmla="*/ 41 w 64"/>
                <a:gd name="T29" fmla="*/ 50 h 64"/>
                <a:gd name="T30" fmla="*/ 32 w 64"/>
                <a:gd name="T31" fmla="*/ 51 h 64"/>
                <a:gd name="T32" fmla="*/ 22 w 64"/>
                <a:gd name="T33" fmla="*/ 49 h 64"/>
                <a:gd name="T34" fmla="*/ 18 w 64"/>
                <a:gd name="T35" fmla="*/ 45 h 64"/>
                <a:gd name="T36" fmla="*/ 16 w 64"/>
                <a:gd name="T37" fmla="*/ 40 h 64"/>
                <a:gd name="T38" fmla="*/ 17 w 64"/>
                <a:gd name="T39" fmla="*/ 38 h 64"/>
                <a:gd name="T40" fmla="*/ 20 w 64"/>
                <a:gd name="T41" fmla="*/ 37 h 64"/>
                <a:gd name="T42" fmla="*/ 22 w 64"/>
                <a:gd name="T43" fmla="*/ 38 h 64"/>
                <a:gd name="T44" fmla="*/ 24 w 64"/>
                <a:gd name="T45" fmla="*/ 40 h 64"/>
                <a:gd name="T46" fmla="*/ 25 w 64"/>
                <a:gd name="T47" fmla="*/ 43 h 64"/>
                <a:gd name="T48" fmla="*/ 28 w 64"/>
                <a:gd name="T49" fmla="*/ 45 h 64"/>
                <a:gd name="T50" fmla="*/ 32 w 64"/>
                <a:gd name="T51" fmla="*/ 45 h 64"/>
                <a:gd name="T52" fmla="*/ 38 w 64"/>
                <a:gd name="T53" fmla="*/ 44 h 64"/>
                <a:gd name="T54" fmla="*/ 40 w 64"/>
                <a:gd name="T55" fmla="*/ 40 h 64"/>
                <a:gd name="T56" fmla="*/ 39 w 64"/>
                <a:gd name="T57" fmla="*/ 37 h 64"/>
                <a:gd name="T58" fmla="*/ 35 w 64"/>
                <a:gd name="T59" fmla="*/ 36 h 64"/>
                <a:gd name="T60" fmla="*/ 30 w 64"/>
                <a:gd name="T61" fmla="*/ 34 h 64"/>
                <a:gd name="T62" fmla="*/ 23 w 64"/>
                <a:gd name="T63" fmla="*/ 32 h 64"/>
                <a:gd name="T64" fmla="*/ 19 w 64"/>
                <a:gd name="T65" fmla="*/ 29 h 64"/>
                <a:gd name="T66" fmla="*/ 17 w 64"/>
                <a:gd name="T67" fmla="*/ 23 h 64"/>
                <a:gd name="T68" fmla="*/ 19 w 64"/>
                <a:gd name="T69" fmla="*/ 18 h 64"/>
                <a:gd name="T70" fmla="*/ 24 w 64"/>
                <a:gd name="T71" fmla="*/ 14 h 64"/>
                <a:gd name="T72" fmla="*/ 32 w 64"/>
                <a:gd name="T73" fmla="*/ 13 h 64"/>
                <a:gd name="T74" fmla="*/ 38 w 64"/>
                <a:gd name="T75" fmla="*/ 14 h 64"/>
                <a:gd name="T76" fmla="*/ 43 w 64"/>
                <a:gd name="T77" fmla="*/ 16 h 64"/>
                <a:gd name="T78" fmla="*/ 45 w 64"/>
                <a:gd name="T79" fmla="*/ 19 h 64"/>
                <a:gd name="T80" fmla="*/ 46 w 64"/>
                <a:gd name="T81" fmla="*/ 22 h 64"/>
                <a:gd name="T82" fmla="*/ 45 w 64"/>
                <a:gd name="T83" fmla="*/ 24 h 64"/>
                <a:gd name="T84" fmla="*/ 43 w 64"/>
                <a:gd name="T85" fmla="*/ 26 h 64"/>
                <a:gd name="T86" fmla="*/ 40 w 64"/>
                <a:gd name="T87" fmla="*/ 25 h 64"/>
                <a:gd name="T88" fmla="*/ 39 w 64"/>
                <a:gd name="T89" fmla="*/ 23 h 64"/>
                <a:gd name="T90" fmla="*/ 36 w 64"/>
                <a:gd name="T91" fmla="*/ 19 h 64"/>
                <a:gd name="T92" fmla="*/ 31 w 64"/>
                <a:gd name="T93" fmla="*/ 18 h 64"/>
                <a:gd name="T94" fmla="*/ 26 w 64"/>
                <a:gd name="T95" fmla="*/ 20 h 64"/>
                <a:gd name="T96" fmla="*/ 25 w 64"/>
                <a:gd name="T97" fmla="*/ 23 h 64"/>
                <a:gd name="T98" fmla="*/ 25 w 64"/>
                <a:gd name="T99" fmla="*/ 24 h 64"/>
                <a:gd name="T100" fmla="*/ 27 w 64"/>
                <a:gd name="T101" fmla="*/ 26 h 64"/>
                <a:gd name="T102" fmla="*/ 29 w 64"/>
                <a:gd name="T103" fmla="*/ 27 h 64"/>
                <a:gd name="T104" fmla="*/ 33 w 64"/>
                <a:gd name="T105" fmla="*/ 28 h 64"/>
                <a:gd name="T106" fmla="*/ 39 w 64"/>
                <a:gd name="T107" fmla="*/ 29 h 64"/>
                <a:gd name="T108" fmla="*/ 44 w 64"/>
                <a:gd name="T109" fmla="*/ 31 h 64"/>
                <a:gd name="T110" fmla="*/ 47 w 64"/>
                <a:gd name="T111" fmla="*/ 35 h 64"/>
                <a:gd name="T112" fmla="*/ 48 w 64"/>
                <a:gd name="T113" fmla="*/ 39 h 64"/>
                <a:gd name="T114" fmla="*/ 46 w 64"/>
                <a:gd name="T115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64">
                  <a:moveTo>
                    <a:pt x="61" y="37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8" y="2"/>
                    <a:pt x="32" y="2"/>
                  </a:cubicBezTo>
                  <a:cubicBezTo>
                    <a:pt x="30" y="2"/>
                    <a:pt x="29" y="2"/>
                    <a:pt x="27" y="3"/>
                  </a:cubicBezTo>
                  <a:cubicBezTo>
                    <a:pt x="25" y="1"/>
                    <a:pt x="2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2" y="29"/>
                    <a:pt x="2" y="30"/>
                    <a:pt x="2" y="32"/>
                  </a:cubicBezTo>
                  <a:cubicBezTo>
                    <a:pt x="2" y="48"/>
                    <a:pt x="16" y="62"/>
                    <a:pt x="32" y="62"/>
                  </a:cubicBezTo>
                  <a:cubicBezTo>
                    <a:pt x="34" y="62"/>
                    <a:pt x="35" y="62"/>
                    <a:pt x="37" y="61"/>
                  </a:cubicBezTo>
                  <a:cubicBezTo>
                    <a:pt x="39" y="63"/>
                    <a:pt x="43" y="64"/>
                    <a:pt x="46" y="64"/>
                  </a:cubicBezTo>
                  <a:cubicBezTo>
                    <a:pt x="56" y="64"/>
                    <a:pt x="64" y="56"/>
                    <a:pt x="64" y="46"/>
                  </a:cubicBezTo>
                  <a:cubicBezTo>
                    <a:pt x="64" y="43"/>
                    <a:pt x="63" y="39"/>
                    <a:pt x="61" y="37"/>
                  </a:cubicBezTo>
                  <a:close/>
                  <a:moveTo>
                    <a:pt x="46" y="46"/>
                  </a:moveTo>
                  <a:cubicBezTo>
                    <a:pt x="45" y="47"/>
                    <a:pt x="43" y="49"/>
                    <a:pt x="41" y="50"/>
                  </a:cubicBezTo>
                  <a:cubicBezTo>
                    <a:pt x="38" y="51"/>
                    <a:pt x="35" y="51"/>
                    <a:pt x="32" y="51"/>
                  </a:cubicBezTo>
                  <a:cubicBezTo>
                    <a:pt x="28" y="51"/>
                    <a:pt x="25" y="51"/>
                    <a:pt x="22" y="49"/>
                  </a:cubicBezTo>
                  <a:cubicBezTo>
                    <a:pt x="20" y="48"/>
                    <a:pt x="19" y="47"/>
                    <a:pt x="18" y="45"/>
                  </a:cubicBezTo>
                  <a:cubicBezTo>
                    <a:pt x="17" y="43"/>
                    <a:pt x="16" y="42"/>
                    <a:pt x="16" y="40"/>
                  </a:cubicBezTo>
                  <a:cubicBezTo>
                    <a:pt x="16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7"/>
                    <a:pt x="21" y="37"/>
                    <a:pt x="22" y="38"/>
                  </a:cubicBezTo>
                  <a:cubicBezTo>
                    <a:pt x="23" y="38"/>
                    <a:pt x="23" y="39"/>
                    <a:pt x="24" y="40"/>
                  </a:cubicBezTo>
                  <a:cubicBezTo>
                    <a:pt x="24" y="41"/>
                    <a:pt x="25" y="42"/>
                    <a:pt x="25" y="43"/>
                  </a:cubicBezTo>
                  <a:cubicBezTo>
                    <a:pt x="26" y="44"/>
                    <a:pt x="27" y="44"/>
                    <a:pt x="28" y="45"/>
                  </a:cubicBezTo>
                  <a:cubicBezTo>
                    <a:pt x="29" y="45"/>
                    <a:pt x="30" y="45"/>
                    <a:pt x="32" y="45"/>
                  </a:cubicBezTo>
                  <a:cubicBezTo>
                    <a:pt x="34" y="45"/>
                    <a:pt x="36" y="45"/>
                    <a:pt x="38" y="44"/>
                  </a:cubicBezTo>
                  <a:cubicBezTo>
                    <a:pt x="39" y="43"/>
                    <a:pt x="40" y="42"/>
                    <a:pt x="40" y="40"/>
                  </a:cubicBezTo>
                  <a:cubicBezTo>
                    <a:pt x="40" y="39"/>
                    <a:pt x="39" y="38"/>
                    <a:pt x="39" y="37"/>
                  </a:cubicBezTo>
                  <a:cubicBezTo>
                    <a:pt x="38" y="37"/>
                    <a:pt x="37" y="36"/>
                    <a:pt x="35" y="36"/>
                  </a:cubicBezTo>
                  <a:cubicBezTo>
                    <a:pt x="34" y="35"/>
                    <a:pt x="33" y="35"/>
                    <a:pt x="30" y="34"/>
                  </a:cubicBezTo>
                  <a:cubicBezTo>
                    <a:pt x="28" y="34"/>
                    <a:pt x="25" y="33"/>
                    <a:pt x="23" y="32"/>
                  </a:cubicBezTo>
                  <a:cubicBezTo>
                    <a:pt x="21" y="31"/>
                    <a:pt x="20" y="30"/>
                    <a:pt x="19" y="29"/>
                  </a:cubicBezTo>
                  <a:cubicBezTo>
                    <a:pt x="17" y="27"/>
                    <a:pt x="17" y="25"/>
                    <a:pt x="17" y="23"/>
                  </a:cubicBezTo>
                  <a:cubicBezTo>
                    <a:pt x="17" y="21"/>
                    <a:pt x="17" y="19"/>
                    <a:pt x="19" y="18"/>
                  </a:cubicBezTo>
                  <a:cubicBezTo>
                    <a:pt x="20" y="16"/>
                    <a:pt x="22" y="15"/>
                    <a:pt x="24" y="14"/>
                  </a:cubicBezTo>
                  <a:cubicBezTo>
                    <a:pt x="26" y="13"/>
                    <a:pt x="29" y="13"/>
                    <a:pt x="32" y="13"/>
                  </a:cubicBezTo>
                  <a:cubicBezTo>
                    <a:pt x="34" y="13"/>
                    <a:pt x="36" y="13"/>
                    <a:pt x="38" y="14"/>
                  </a:cubicBezTo>
                  <a:cubicBezTo>
                    <a:pt x="40" y="14"/>
                    <a:pt x="42" y="15"/>
                    <a:pt x="43" y="16"/>
                  </a:cubicBezTo>
                  <a:cubicBezTo>
                    <a:pt x="44" y="17"/>
                    <a:pt x="45" y="18"/>
                    <a:pt x="45" y="19"/>
                  </a:cubicBezTo>
                  <a:cubicBezTo>
                    <a:pt x="46" y="20"/>
                    <a:pt x="46" y="21"/>
                    <a:pt x="46" y="22"/>
                  </a:cubicBezTo>
                  <a:cubicBezTo>
                    <a:pt x="46" y="23"/>
                    <a:pt x="46" y="24"/>
                    <a:pt x="45" y="24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6"/>
                    <a:pt x="41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8" y="21"/>
                    <a:pt x="37" y="20"/>
                    <a:pt x="36" y="19"/>
                  </a:cubicBezTo>
                  <a:cubicBezTo>
                    <a:pt x="35" y="19"/>
                    <a:pt x="34" y="18"/>
                    <a:pt x="31" y="18"/>
                  </a:cubicBezTo>
                  <a:cubicBezTo>
                    <a:pt x="29" y="18"/>
                    <a:pt x="28" y="19"/>
                    <a:pt x="26" y="20"/>
                  </a:cubicBezTo>
                  <a:cubicBezTo>
                    <a:pt x="25" y="20"/>
                    <a:pt x="25" y="21"/>
                    <a:pt x="25" y="23"/>
                  </a:cubicBezTo>
                  <a:cubicBezTo>
                    <a:pt x="25" y="23"/>
                    <a:pt x="25" y="24"/>
                    <a:pt x="25" y="24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8" y="26"/>
                    <a:pt x="28" y="26"/>
                    <a:pt x="29" y="27"/>
                  </a:cubicBezTo>
                  <a:cubicBezTo>
                    <a:pt x="30" y="27"/>
                    <a:pt x="31" y="27"/>
                    <a:pt x="33" y="28"/>
                  </a:cubicBezTo>
                  <a:cubicBezTo>
                    <a:pt x="35" y="28"/>
                    <a:pt x="37" y="29"/>
                    <a:pt x="39" y="29"/>
                  </a:cubicBezTo>
                  <a:cubicBezTo>
                    <a:pt x="41" y="30"/>
                    <a:pt x="43" y="31"/>
                    <a:pt x="44" y="31"/>
                  </a:cubicBezTo>
                  <a:cubicBezTo>
                    <a:pt x="45" y="32"/>
                    <a:pt x="46" y="33"/>
                    <a:pt x="47" y="35"/>
                  </a:cubicBezTo>
                  <a:cubicBezTo>
                    <a:pt x="48" y="36"/>
                    <a:pt x="48" y="38"/>
                    <a:pt x="48" y="39"/>
                  </a:cubicBezTo>
                  <a:cubicBezTo>
                    <a:pt x="48" y="42"/>
                    <a:pt x="47" y="44"/>
                    <a:pt x="4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73875" y="1850891"/>
            <a:ext cx="859072" cy="237973"/>
            <a:chOff x="654622" y="5346051"/>
            <a:chExt cx="859072" cy="237973"/>
          </a:xfrm>
          <a:solidFill>
            <a:schemeClr val="bg1">
              <a:lumMod val="85000"/>
            </a:schemeClr>
          </a:solidFill>
        </p:grpSpPr>
        <p:sp>
          <p:nvSpPr>
            <p:cNvPr id="29" name="Freeform 146"/>
            <p:cNvSpPr>
              <a:spLocks noEditPoints="1"/>
            </p:cNvSpPr>
            <p:nvPr/>
          </p:nvSpPr>
          <p:spPr bwMode="auto">
            <a:xfrm>
              <a:off x="654622" y="5346051"/>
              <a:ext cx="237067" cy="236037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2 w 64"/>
                <a:gd name="T11" fmla="*/ 17 h 64"/>
                <a:gd name="T12" fmla="*/ 57 w 64"/>
                <a:gd name="T13" fmla="*/ 31 h 64"/>
                <a:gd name="T14" fmla="*/ 47 w 64"/>
                <a:gd name="T15" fmla="*/ 30 h 64"/>
                <a:gd name="T16" fmla="*/ 47 w 64"/>
                <a:gd name="T17" fmla="*/ 30 h 64"/>
                <a:gd name="T18" fmla="*/ 47 w 64"/>
                <a:gd name="T19" fmla="*/ 30 h 64"/>
                <a:gd name="T20" fmla="*/ 39 w 64"/>
                <a:gd name="T21" fmla="*/ 30 h 64"/>
                <a:gd name="T22" fmla="*/ 38 w 64"/>
                <a:gd name="T23" fmla="*/ 26 h 64"/>
                <a:gd name="T24" fmla="*/ 52 w 64"/>
                <a:gd name="T25" fmla="*/ 17 h 64"/>
                <a:gd name="T26" fmla="*/ 32 w 64"/>
                <a:gd name="T27" fmla="*/ 7 h 64"/>
                <a:gd name="T28" fmla="*/ 48 w 64"/>
                <a:gd name="T29" fmla="*/ 13 h 64"/>
                <a:gd name="T30" fmla="*/ 35 w 64"/>
                <a:gd name="T31" fmla="*/ 21 h 64"/>
                <a:gd name="T32" fmla="*/ 27 w 64"/>
                <a:gd name="T33" fmla="*/ 8 h 64"/>
                <a:gd name="T34" fmla="*/ 32 w 64"/>
                <a:gd name="T35" fmla="*/ 7 h 64"/>
                <a:gd name="T36" fmla="*/ 21 w 64"/>
                <a:gd name="T37" fmla="*/ 10 h 64"/>
                <a:gd name="T38" fmla="*/ 30 w 64"/>
                <a:gd name="T39" fmla="*/ 23 h 64"/>
                <a:gd name="T40" fmla="*/ 10 w 64"/>
                <a:gd name="T41" fmla="*/ 26 h 64"/>
                <a:gd name="T42" fmla="*/ 10 w 64"/>
                <a:gd name="T43" fmla="*/ 26 h 64"/>
                <a:gd name="T44" fmla="*/ 10 w 64"/>
                <a:gd name="T45" fmla="*/ 26 h 64"/>
                <a:gd name="T46" fmla="*/ 8 w 64"/>
                <a:gd name="T47" fmla="*/ 26 h 64"/>
                <a:gd name="T48" fmla="*/ 21 w 64"/>
                <a:gd name="T49" fmla="*/ 10 h 64"/>
                <a:gd name="T50" fmla="*/ 7 w 64"/>
                <a:gd name="T51" fmla="*/ 32 h 64"/>
                <a:gd name="T52" fmla="*/ 7 w 64"/>
                <a:gd name="T53" fmla="*/ 32 h 64"/>
                <a:gd name="T54" fmla="*/ 10 w 64"/>
                <a:gd name="T55" fmla="*/ 32 h 64"/>
                <a:gd name="T56" fmla="*/ 10 w 64"/>
                <a:gd name="T57" fmla="*/ 32 h 64"/>
                <a:gd name="T58" fmla="*/ 32 w 64"/>
                <a:gd name="T59" fmla="*/ 28 h 64"/>
                <a:gd name="T60" fmla="*/ 34 w 64"/>
                <a:gd name="T61" fmla="*/ 32 h 64"/>
                <a:gd name="T62" fmla="*/ 20 w 64"/>
                <a:gd name="T63" fmla="*/ 40 h 64"/>
                <a:gd name="T64" fmla="*/ 13 w 64"/>
                <a:gd name="T65" fmla="*/ 48 h 64"/>
                <a:gd name="T66" fmla="*/ 7 w 64"/>
                <a:gd name="T67" fmla="*/ 32 h 64"/>
                <a:gd name="T68" fmla="*/ 32 w 64"/>
                <a:gd name="T69" fmla="*/ 57 h 64"/>
                <a:gd name="T70" fmla="*/ 17 w 64"/>
                <a:gd name="T71" fmla="*/ 52 h 64"/>
                <a:gd name="T72" fmla="*/ 23 w 64"/>
                <a:gd name="T73" fmla="*/ 45 h 64"/>
                <a:gd name="T74" fmla="*/ 36 w 64"/>
                <a:gd name="T75" fmla="*/ 37 h 64"/>
                <a:gd name="T76" fmla="*/ 41 w 64"/>
                <a:gd name="T77" fmla="*/ 55 h 64"/>
                <a:gd name="T78" fmla="*/ 32 w 64"/>
                <a:gd name="T79" fmla="*/ 57 h 64"/>
                <a:gd name="T80" fmla="*/ 46 w 64"/>
                <a:gd name="T81" fmla="*/ 53 h 64"/>
                <a:gd name="T82" fmla="*/ 42 w 64"/>
                <a:gd name="T83" fmla="*/ 36 h 64"/>
                <a:gd name="T84" fmla="*/ 47 w 64"/>
                <a:gd name="T85" fmla="*/ 35 h 64"/>
                <a:gd name="T86" fmla="*/ 47 w 64"/>
                <a:gd name="T87" fmla="*/ 35 h 64"/>
                <a:gd name="T88" fmla="*/ 47 w 64"/>
                <a:gd name="T89" fmla="*/ 35 h 64"/>
                <a:gd name="T90" fmla="*/ 47 w 64"/>
                <a:gd name="T91" fmla="*/ 35 h 64"/>
                <a:gd name="T92" fmla="*/ 57 w 64"/>
                <a:gd name="T93" fmla="*/ 37 h 64"/>
                <a:gd name="T94" fmla="*/ 46 w 64"/>
                <a:gd name="T9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2" y="17"/>
                  </a:moveTo>
                  <a:cubicBezTo>
                    <a:pt x="55" y="21"/>
                    <a:pt x="57" y="25"/>
                    <a:pt x="57" y="31"/>
                  </a:cubicBezTo>
                  <a:cubicBezTo>
                    <a:pt x="53" y="30"/>
                    <a:pt x="50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4" y="30"/>
                    <a:pt x="42" y="30"/>
                    <a:pt x="39" y="30"/>
                  </a:cubicBezTo>
                  <a:cubicBezTo>
                    <a:pt x="39" y="29"/>
                    <a:pt x="38" y="28"/>
                    <a:pt x="38" y="26"/>
                  </a:cubicBezTo>
                  <a:cubicBezTo>
                    <a:pt x="43" y="24"/>
                    <a:pt x="48" y="21"/>
                    <a:pt x="52" y="17"/>
                  </a:cubicBezTo>
                  <a:close/>
                  <a:moveTo>
                    <a:pt x="32" y="7"/>
                  </a:moveTo>
                  <a:cubicBezTo>
                    <a:pt x="38" y="7"/>
                    <a:pt x="43" y="9"/>
                    <a:pt x="48" y="13"/>
                  </a:cubicBezTo>
                  <a:cubicBezTo>
                    <a:pt x="44" y="16"/>
                    <a:pt x="40" y="19"/>
                    <a:pt x="35" y="21"/>
                  </a:cubicBezTo>
                  <a:cubicBezTo>
                    <a:pt x="32" y="15"/>
                    <a:pt x="29" y="10"/>
                    <a:pt x="27" y="8"/>
                  </a:cubicBezTo>
                  <a:cubicBezTo>
                    <a:pt x="28" y="7"/>
                    <a:pt x="30" y="7"/>
                    <a:pt x="32" y="7"/>
                  </a:cubicBezTo>
                  <a:close/>
                  <a:moveTo>
                    <a:pt x="21" y="10"/>
                  </a:moveTo>
                  <a:cubicBezTo>
                    <a:pt x="23" y="12"/>
                    <a:pt x="26" y="16"/>
                    <a:pt x="30" y="23"/>
                  </a:cubicBezTo>
                  <a:cubicBezTo>
                    <a:pt x="22" y="25"/>
                    <a:pt x="15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8" y="26"/>
                  </a:cubicBezTo>
                  <a:cubicBezTo>
                    <a:pt x="10" y="19"/>
                    <a:pt x="14" y="13"/>
                    <a:pt x="21" y="10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5" y="32"/>
                    <a:pt x="24" y="31"/>
                    <a:pt x="32" y="28"/>
                  </a:cubicBezTo>
                  <a:cubicBezTo>
                    <a:pt x="33" y="29"/>
                    <a:pt x="33" y="31"/>
                    <a:pt x="34" y="32"/>
                  </a:cubicBezTo>
                  <a:cubicBezTo>
                    <a:pt x="28" y="34"/>
                    <a:pt x="23" y="37"/>
                    <a:pt x="20" y="40"/>
                  </a:cubicBezTo>
                  <a:cubicBezTo>
                    <a:pt x="16" y="43"/>
                    <a:pt x="14" y="46"/>
                    <a:pt x="13" y="48"/>
                  </a:cubicBezTo>
                  <a:cubicBezTo>
                    <a:pt x="9" y="44"/>
                    <a:pt x="7" y="38"/>
                    <a:pt x="7" y="32"/>
                  </a:cubicBezTo>
                  <a:close/>
                  <a:moveTo>
                    <a:pt x="32" y="57"/>
                  </a:moveTo>
                  <a:cubicBezTo>
                    <a:pt x="26" y="57"/>
                    <a:pt x="21" y="55"/>
                    <a:pt x="17" y="52"/>
                  </a:cubicBezTo>
                  <a:cubicBezTo>
                    <a:pt x="18" y="51"/>
                    <a:pt x="20" y="48"/>
                    <a:pt x="23" y="45"/>
                  </a:cubicBezTo>
                  <a:cubicBezTo>
                    <a:pt x="26" y="42"/>
                    <a:pt x="30" y="39"/>
                    <a:pt x="36" y="37"/>
                  </a:cubicBezTo>
                  <a:cubicBezTo>
                    <a:pt x="38" y="42"/>
                    <a:pt x="40" y="48"/>
                    <a:pt x="41" y="55"/>
                  </a:cubicBezTo>
                  <a:cubicBezTo>
                    <a:pt x="38" y="56"/>
                    <a:pt x="35" y="57"/>
                    <a:pt x="32" y="57"/>
                  </a:cubicBezTo>
                  <a:close/>
                  <a:moveTo>
                    <a:pt x="46" y="53"/>
                  </a:moveTo>
                  <a:cubicBezTo>
                    <a:pt x="45" y="46"/>
                    <a:pt x="43" y="41"/>
                    <a:pt x="42" y="36"/>
                  </a:cubicBezTo>
                  <a:cubicBezTo>
                    <a:pt x="43" y="36"/>
                    <a:pt x="45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50" y="35"/>
                    <a:pt x="53" y="36"/>
                    <a:pt x="57" y="37"/>
                  </a:cubicBezTo>
                  <a:cubicBezTo>
                    <a:pt x="55" y="43"/>
                    <a:pt x="51" y="49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965171" y="5346957"/>
              <a:ext cx="237067" cy="237067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1 h 243"/>
                <a:gd name="T4" fmla="*/ 122 w 243"/>
                <a:gd name="T5" fmla="*/ 243 h 243"/>
                <a:gd name="T6" fmla="*/ 243 w 243"/>
                <a:gd name="T7" fmla="*/ 121 h 243"/>
                <a:gd name="T8" fmla="*/ 122 w 243"/>
                <a:gd name="T9" fmla="*/ 0 h 243"/>
                <a:gd name="T10" fmla="*/ 154 w 243"/>
                <a:gd name="T11" fmla="*/ 121 h 243"/>
                <a:gd name="T12" fmla="*/ 133 w 243"/>
                <a:gd name="T13" fmla="*/ 121 h 243"/>
                <a:gd name="T14" fmla="*/ 133 w 243"/>
                <a:gd name="T15" fmla="*/ 196 h 243"/>
                <a:gd name="T16" fmla="*/ 102 w 243"/>
                <a:gd name="T17" fmla="*/ 196 h 243"/>
                <a:gd name="T18" fmla="*/ 102 w 243"/>
                <a:gd name="T19" fmla="*/ 121 h 243"/>
                <a:gd name="T20" fmla="*/ 87 w 243"/>
                <a:gd name="T21" fmla="*/ 121 h 243"/>
                <a:gd name="T22" fmla="*/ 87 w 243"/>
                <a:gd name="T23" fmla="*/ 94 h 243"/>
                <a:gd name="T24" fmla="*/ 102 w 243"/>
                <a:gd name="T25" fmla="*/ 94 h 243"/>
                <a:gd name="T26" fmla="*/ 102 w 243"/>
                <a:gd name="T27" fmla="*/ 77 h 243"/>
                <a:gd name="T28" fmla="*/ 133 w 243"/>
                <a:gd name="T29" fmla="*/ 46 h 243"/>
                <a:gd name="T30" fmla="*/ 156 w 243"/>
                <a:gd name="T31" fmla="*/ 46 h 243"/>
                <a:gd name="T32" fmla="*/ 156 w 243"/>
                <a:gd name="T33" fmla="*/ 72 h 243"/>
                <a:gd name="T34" fmla="*/ 140 w 243"/>
                <a:gd name="T35" fmla="*/ 72 h 243"/>
                <a:gd name="T36" fmla="*/ 133 w 243"/>
                <a:gd name="T37" fmla="*/ 79 h 243"/>
                <a:gd name="T38" fmla="*/ 133 w 243"/>
                <a:gd name="T39" fmla="*/ 94 h 243"/>
                <a:gd name="T40" fmla="*/ 157 w 243"/>
                <a:gd name="T41" fmla="*/ 94 h 243"/>
                <a:gd name="T42" fmla="*/ 154 w 243"/>
                <a:gd name="T43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38"/>
            <p:cNvSpPr>
              <a:spLocks noEditPoints="1"/>
            </p:cNvSpPr>
            <p:nvPr/>
          </p:nvSpPr>
          <p:spPr bwMode="auto">
            <a:xfrm>
              <a:off x="1275719" y="5346051"/>
              <a:ext cx="237975" cy="237973"/>
            </a:xfrm>
            <a:custGeom>
              <a:avLst/>
              <a:gdLst>
                <a:gd name="T0" fmla="*/ 61 w 64"/>
                <a:gd name="T1" fmla="*/ 37 h 64"/>
                <a:gd name="T2" fmla="*/ 62 w 64"/>
                <a:gd name="T3" fmla="*/ 32 h 64"/>
                <a:gd name="T4" fmla="*/ 32 w 64"/>
                <a:gd name="T5" fmla="*/ 2 h 64"/>
                <a:gd name="T6" fmla="*/ 27 w 64"/>
                <a:gd name="T7" fmla="*/ 3 h 64"/>
                <a:gd name="T8" fmla="*/ 18 w 64"/>
                <a:gd name="T9" fmla="*/ 0 h 64"/>
                <a:gd name="T10" fmla="*/ 0 w 64"/>
                <a:gd name="T11" fmla="*/ 18 h 64"/>
                <a:gd name="T12" fmla="*/ 3 w 64"/>
                <a:gd name="T13" fmla="*/ 27 h 64"/>
                <a:gd name="T14" fmla="*/ 2 w 64"/>
                <a:gd name="T15" fmla="*/ 32 h 64"/>
                <a:gd name="T16" fmla="*/ 32 w 64"/>
                <a:gd name="T17" fmla="*/ 62 h 64"/>
                <a:gd name="T18" fmla="*/ 37 w 64"/>
                <a:gd name="T19" fmla="*/ 61 h 64"/>
                <a:gd name="T20" fmla="*/ 46 w 64"/>
                <a:gd name="T21" fmla="*/ 64 h 64"/>
                <a:gd name="T22" fmla="*/ 64 w 64"/>
                <a:gd name="T23" fmla="*/ 46 h 64"/>
                <a:gd name="T24" fmla="*/ 61 w 64"/>
                <a:gd name="T25" fmla="*/ 37 h 64"/>
                <a:gd name="T26" fmla="*/ 46 w 64"/>
                <a:gd name="T27" fmla="*/ 46 h 64"/>
                <a:gd name="T28" fmla="*/ 41 w 64"/>
                <a:gd name="T29" fmla="*/ 50 h 64"/>
                <a:gd name="T30" fmla="*/ 32 w 64"/>
                <a:gd name="T31" fmla="*/ 51 h 64"/>
                <a:gd name="T32" fmla="*/ 22 w 64"/>
                <a:gd name="T33" fmla="*/ 49 h 64"/>
                <a:gd name="T34" fmla="*/ 18 w 64"/>
                <a:gd name="T35" fmla="*/ 45 h 64"/>
                <a:gd name="T36" fmla="*/ 16 w 64"/>
                <a:gd name="T37" fmla="*/ 40 h 64"/>
                <a:gd name="T38" fmla="*/ 17 w 64"/>
                <a:gd name="T39" fmla="*/ 38 h 64"/>
                <a:gd name="T40" fmla="*/ 20 w 64"/>
                <a:gd name="T41" fmla="*/ 37 h 64"/>
                <a:gd name="T42" fmla="*/ 22 w 64"/>
                <a:gd name="T43" fmla="*/ 38 h 64"/>
                <a:gd name="T44" fmla="*/ 24 w 64"/>
                <a:gd name="T45" fmla="*/ 40 h 64"/>
                <a:gd name="T46" fmla="*/ 25 w 64"/>
                <a:gd name="T47" fmla="*/ 43 h 64"/>
                <a:gd name="T48" fmla="*/ 28 w 64"/>
                <a:gd name="T49" fmla="*/ 45 h 64"/>
                <a:gd name="T50" fmla="*/ 32 w 64"/>
                <a:gd name="T51" fmla="*/ 45 h 64"/>
                <a:gd name="T52" fmla="*/ 38 w 64"/>
                <a:gd name="T53" fmla="*/ 44 h 64"/>
                <a:gd name="T54" fmla="*/ 40 w 64"/>
                <a:gd name="T55" fmla="*/ 40 h 64"/>
                <a:gd name="T56" fmla="*/ 39 w 64"/>
                <a:gd name="T57" fmla="*/ 37 h 64"/>
                <a:gd name="T58" fmla="*/ 35 w 64"/>
                <a:gd name="T59" fmla="*/ 36 h 64"/>
                <a:gd name="T60" fmla="*/ 30 w 64"/>
                <a:gd name="T61" fmla="*/ 34 h 64"/>
                <a:gd name="T62" fmla="*/ 23 w 64"/>
                <a:gd name="T63" fmla="*/ 32 h 64"/>
                <a:gd name="T64" fmla="*/ 19 w 64"/>
                <a:gd name="T65" fmla="*/ 29 h 64"/>
                <a:gd name="T66" fmla="*/ 17 w 64"/>
                <a:gd name="T67" fmla="*/ 23 h 64"/>
                <a:gd name="T68" fmla="*/ 19 w 64"/>
                <a:gd name="T69" fmla="*/ 18 h 64"/>
                <a:gd name="T70" fmla="*/ 24 w 64"/>
                <a:gd name="T71" fmla="*/ 14 h 64"/>
                <a:gd name="T72" fmla="*/ 32 w 64"/>
                <a:gd name="T73" fmla="*/ 13 h 64"/>
                <a:gd name="T74" fmla="*/ 38 w 64"/>
                <a:gd name="T75" fmla="*/ 14 h 64"/>
                <a:gd name="T76" fmla="*/ 43 w 64"/>
                <a:gd name="T77" fmla="*/ 16 h 64"/>
                <a:gd name="T78" fmla="*/ 45 w 64"/>
                <a:gd name="T79" fmla="*/ 19 h 64"/>
                <a:gd name="T80" fmla="*/ 46 w 64"/>
                <a:gd name="T81" fmla="*/ 22 h 64"/>
                <a:gd name="T82" fmla="*/ 45 w 64"/>
                <a:gd name="T83" fmla="*/ 24 h 64"/>
                <a:gd name="T84" fmla="*/ 43 w 64"/>
                <a:gd name="T85" fmla="*/ 26 h 64"/>
                <a:gd name="T86" fmla="*/ 40 w 64"/>
                <a:gd name="T87" fmla="*/ 25 h 64"/>
                <a:gd name="T88" fmla="*/ 39 w 64"/>
                <a:gd name="T89" fmla="*/ 23 h 64"/>
                <a:gd name="T90" fmla="*/ 36 w 64"/>
                <a:gd name="T91" fmla="*/ 19 h 64"/>
                <a:gd name="T92" fmla="*/ 31 w 64"/>
                <a:gd name="T93" fmla="*/ 18 h 64"/>
                <a:gd name="T94" fmla="*/ 26 w 64"/>
                <a:gd name="T95" fmla="*/ 20 h 64"/>
                <a:gd name="T96" fmla="*/ 25 w 64"/>
                <a:gd name="T97" fmla="*/ 23 h 64"/>
                <a:gd name="T98" fmla="*/ 25 w 64"/>
                <a:gd name="T99" fmla="*/ 24 h 64"/>
                <a:gd name="T100" fmla="*/ 27 w 64"/>
                <a:gd name="T101" fmla="*/ 26 h 64"/>
                <a:gd name="T102" fmla="*/ 29 w 64"/>
                <a:gd name="T103" fmla="*/ 27 h 64"/>
                <a:gd name="T104" fmla="*/ 33 w 64"/>
                <a:gd name="T105" fmla="*/ 28 h 64"/>
                <a:gd name="T106" fmla="*/ 39 w 64"/>
                <a:gd name="T107" fmla="*/ 29 h 64"/>
                <a:gd name="T108" fmla="*/ 44 w 64"/>
                <a:gd name="T109" fmla="*/ 31 h 64"/>
                <a:gd name="T110" fmla="*/ 47 w 64"/>
                <a:gd name="T111" fmla="*/ 35 h 64"/>
                <a:gd name="T112" fmla="*/ 48 w 64"/>
                <a:gd name="T113" fmla="*/ 39 h 64"/>
                <a:gd name="T114" fmla="*/ 46 w 64"/>
                <a:gd name="T115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64">
                  <a:moveTo>
                    <a:pt x="61" y="37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8" y="2"/>
                    <a:pt x="32" y="2"/>
                  </a:cubicBezTo>
                  <a:cubicBezTo>
                    <a:pt x="30" y="2"/>
                    <a:pt x="29" y="2"/>
                    <a:pt x="27" y="3"/>
                  </a:cubicBezTo>
                  <a:cubicBezTo>
                    <a:pt x="25" y="1"/>
                    <a:pt x="2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2" y="29"/>
                    <a:pt x="2" y="30"/>
                    <a:pt x="2" y="32"/>
                  </a:cubicBezTo>
                  <a:cubicBezTo>
                    <a:pt x="2" y="48"/>
                    <a:pt x="16" y="62"/>
                    <a:pt x="32" y="62"/>
                  </a:cubicBezTo>
                  <a:cubicBezTo>
                    <a:pt x="34" y="62"/>
                    <a:pt x="35" y="62"/>
                    <a:pt x="37" y="61"/>
                  </a:cubicBezTo>
                  <a:cubicBezTo>
                    <a:pt x="39" y="63"/>
                    <a:pt x="43" y="64"/>
                    <a:pt x="46" y="64"/>
                  </a:cubicBezTo>
                  <a:cubicBezTo>
                    <a:pt x="56" y="64"/>
                    <a:pt x="64" y="56"/>
                    <a:pt x="64" y="46"/>
                  </a:cubicBezTo>
                  <a:cubicBezTo>
                    <a:pt x="64" y="43"/>
                    <a:pt x="63" y="39"/>
                    <a:pt x="61" y="37"/>
                  </a:cubicBezTo>
                  <a:close/>
                  <a:moveTo>
                    <a:pt x="46" y="46"/>
                  </a:moveTo>
                  <a:cubicBezTo>
                    <a:pt x="45" y="47"/>
                    <a:pt x="43" y="49"/>
                    <a:pt x="41" y="50"/>
                  </a:cubicBezTo>
                  <a:cubicBezTo>
                    <a:pt x="38" y="51"/>
                    <a:pt x="35" y="51"/>
                    <a:pt x="32" y="51"/>
                  </a:cubicBezTo>
                  <a:cubicBezTo>
                    <a:pt x="28" y="51"/>
                    <a:pt x="25" y="51"/>
                    <a:pt x="22" y="49"/>
                  </a:cubicBezTo>
                  <a:cubicBezTo>
                    <a:pt x="20" y="48"/>
                    <a:pt x="19" y="47"/>
                    <a:pt x="18" y="45"/>
                  </a:cubicBezTo>
                  <a:cubicBezTo>
                    <a:pt x="17" y="43"/>
                    <a:pt x="16" y="42"/>
                    <a:pt x="16" y="40"/>
                  </a:cubicBezTo>
                  <a:cubicBezTo>
                    <a:pt x="16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7"/>
                    <a:pt x="21" y="37"/>
                    <a:pt x="22" y="38"/>
                  </a:cubicBezTo>
                  <a:cubicBezTo>
                    <a:pt x="23" y="38"/>
                    <a:pt x="23" y="39"/>
                    <a:pt x="24" y="40"/>
                  </a:cubicBezTo>
                  <a:cubicBezTo>
                    <a:pt x="24" y="41"/>
                    <a:pt x="25" y="42"/>
                    <a:pt x="25" y="43"/>
                  </a:cubicBezTo>
                  <a:cubicBezTo>
                    <a:pt x="26" y="44"/>
                    <a:pt x="27" y="44"/>
                    <a:pt x="28" y="45"/>
                  </a:cubicBezTo>
                  <a:cubicBezTo>
                    <a:pt x="29" y="45"/>
                    <a:pt x="30" y="45"/>
                    <a:pt x="32" y="45"/>
                  </a:cubicBezTo>
                  <a:cubicBezTo>
                    <a:pt x="34" y="45"/>
                    <a:pt x="36" y="45"/>
                    <a:pt x="38" y="44"/>
                  </a:cubicBezTo>
                  <a:cubicBezTo>
                    <a:pt x="39" y="43"/>
                    <a:pt x="40" y="42"/>
                    <a:pt x="40" y="40"/>
                  </a:cubicBezTo>
                  <a:cubicBezTo>
                    <a:pt x="40" y="39"/>
                    <a:pt x="39" y="38"/>
                    <a:pt x="39" y="37"/>
                  </a:cubicBezTo>
                  <a:cubicBezTo>
                    <a:pt x="38" y="37"/>
                    <a:pt x="37" y="36"/>
                    <a:pt x="35" y="36"/>
                  </a:cubicBezTo>
                  <a:cubicBezTo>
                    <a:pt x="34" y="35"/>
                    <a:pt x="33" y="35"/>
                    <a:pt x="30" y="34"/>
                  </a:cubicBezTo>
                  <a:cubicBezTo>
                    <a:pt x="28" y="34"/>
                    <a:pt x="25" y="33"/>
                    <a:pt x="23" y="32"/>
                  </a:cubicBezTo>
                  <a:cubicBezTo>
                    <a:pt x="21" y="31"/>
                    <a:pt x="20" y="30"/>
                    <a:pt x="19" y="29"/>
                  </a:cubicBezTo>
                  <a:cubicBezTo>
                    <a:pt x="17" y="27"/>
                    <a:pt x="17" y="25"/>
                    <a:pt x="17" y="23"/>
                  </a:cubicBezTo>
                  <a:cubicBezTo>
                    <a:pt x="17" y="21"/>
                    <a:pt x="17" y="19"/>
                    <a:pt x="19" y="18"/>
                  </a:cubicBezTo>
                  <a:cubicBezTo>
                    <a:pt x="20" y="16"/>
                    <a:pt x="22" y="15"/>
                    <a:pt x="24" y="14"/>
                  </a:cubicBezTo>
                  <a:cubicBezTo>
                    <a:pt x="26" y="13"/>
                    <a:pt x="29" y="13"/>
                    <a:pt x="32" y="13"/>
                  </a:cubicBezTo>
                  <a:cubicBezTo>
                    <a:pt x="34" y="13"/>
                    <a:pt x="36" y="13"/>
                    <a:pt x="38" y="14"/>
                  </a:cubicBezTo>
                  <a:cubicBezTo>
                    <a:pt x="40" y="14"/>
                    <a:pt x="42" y="15"/>
                    <a:pt x="43" y="16"/>
                  </a:cubicBezTo>
                  <a:cubicBezTo>
                    <a:pt x="44" y="17"/>
                    <a:pt x="45" y="18"/>
                    <a:pt x="45" y="19"/>
                  </a:cubicBezTo>
                  <a:cubicBezTo>
                    <a:pt x="46" y="20"/>
                    <a:pt x="46" y="21"/>
                    <a:pt x="46" y="22"/>
                  </a:cubicBezTo>
                  <a:cubicBezTo>
                    <a:pt x="46" y="23"/>
                    <a:pt x="46" y="24"/>
                    <a:pt x="45" y="24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6"/>
                    <a:pt x="41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8" y="21"/>
                    <a:pt x="37" y="20"/>
                    <a:pt x="36" y="19"/>
                  </a:cubicBezTo>
                  <a:cubicBezTo>
                    <a:pt x="35" y="19"/>
                    <a:pt x="34" y="18"/>
                    <a:pt x="31" y="18"/>
                  </a:cubicBezTo>
                  <a:cubicBezTo>
                    <a:pt x="29" y="18"/>
                    <a:pt x="28" y="19"/>
                    <a:pt x="26" y="20"/>
                  </a:cubicBezTo>
                  <a:cubicBezTo>
                    <a:pt x="25" y="20"/>
                    <a:pt x="25" y="21"/>
                    <a:pt x="25" y="23"/>
                  </a:cubicBezTo>
                  <a:cubicBezTo>
                    <a:pt x="25" y="23"/>
                    <a:pt x="25" y="24"/>
                    <a:pt x="25" y="24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8" y="26"/>
                    <a:pt x="28" y="26"/>
                    <a:pt x="29" y="27"/>
                  </a:cubicBezTo>
                  <a:cubicBezTo>
                    <a:pt x="30" y="27"/>
                    <a:pt x="31" y="27"/>
                    <a:pt x="33" y="28"/>
                  </a:cubicBezTo>
                  <a:cubicBezTo>
                    <a:pt x="35" y="28"/>
                    <a:pt x="37" y="29"/>
                    <a:pt x="39" y="29"/>
                  </a:cubicBezTo>
                  <a:cubicBezTo>
                    <a:pt x="41" y="30"/>
                    <a:pt x="43" y="31"/>
                    <a:pt x="44" y="31"/>
                  </a:cubicBezTo>
                  <a:cubicBezTo>
                    <a:pt x="45" y="32"/>
                    <a:pt x="46" y="33"/>
                    <a:pt x="47" y="35"/>
                  </a:cubicBezTo>
                  <a:cubicBezTo>
                    <a:pt x="48" y="36"/>
                    <a:pt x="48" y="38"/>
                    <a:pt x="48" y="39"/>
                  </a:cubicBezTo>
                  <a:cubicBezTo>
                    <a:pt x="48" y="42"/>
                    <a:pt x="47" y="44"/>
                    <a:pt x="4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7700344" y="966084"/>
            <a:ext cx="3792070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38693" y="3694351"/>
            <a:ext cx="3190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not simply random text. It has roots.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700344" y="966084"/>
            <a:ext cx="330797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594261" y="596752"/>
            <a:ext cx="1625939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492414" y="82758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+mj-lt"/>
              </a:rPr>
              <a:t>90%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228920" y="5900057"/>
            <a:ext cx="3792070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28920" y="5900057"/>
            <a:ext cx="1976718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122837" y="5530725"/>
            <a:ext cx="1558020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20990" y="5761557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lt"/>
              </a:rPr>
              <a:t>50%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D0874B-64C6-4B74-9A05-CDBE3AF45B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FF83FE-523A-4361-B190-DB9E97465C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305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A584EB7-031A-43A3-8C10-14F4ADAE1878}"/>
              </a:ext>
            </a:extLst>
          </p:cNvPr>
          <p:cNvGrpSpPr/>
          <p:nvPr/>
        </p:nvGrpSpPr>
        <p:grpSpPr>
          <a:xfrm>
            <a:off x="7348826" y="1774930"/>
            <a:ext cx="3312452" cy="2852730"/>
            <a:chOff x="5865813" y="1951038"/>
            <a:chExt cx="1727200" cy="1487488"/>
          </a:xfrm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0DDF66B4-ED47-432B-AF74-65CA502780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5813" y="1951038"/>
              <a:ext cx="1487488" cy="1487488"/>
            </a:xfrm>
            <a:custGeom>
              <a:avLst/>
              <a:gdLst>
                <a:gd name="T0" fmla="*/ 198 w 396"/>
                <a:gd name="T1" fmla="*/ 0 h 395"/>
                <a:gd name="T2" fmla="*/ 0 w 396"/>
                <a:gd name="T3" fmla="*/ 198 h 395"/>
                <a:gd name="T4" fmla="*/ 198 w 396"/>
                <a:gd name="T5" fmla="*/ 395 h 395"/>
                <a:gd name="T6" fmla="*/ 396 w 396"/>
                <a:gd name="T7" fmla="*/ 198 h 395"/>
                <a:gd name="T8" fmla="*/ 198 w 396"/>
                <a:gd name="T9" fmla="*/ 0 h 395"/>
                <a:gd name="T10" fmla="*/ 198 w 396"/>
                <a:gd name="T11" fmla="*/ 331 h 395"/>
                <a:gd name="T12" fmla="*/ 65 w 396"/>
                <a:gd name="T13" fmla="*/ 198 h 395"/>
                <a:gd name="T14" fmla="*/ 198 w 396"/>
                <a:gd name="T15" fmla="*/ 65 h 395"/>
                <a:gd name="T16" fmla="*/ 331 w 396"/>
                <a:gd name="T17" fmla="*/ 198 h 395"/>
                <a:gd name="T18" fmla="*/ 198 w 396"/>
                <a:gd name="T19" fmla="*/ 33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395">
                  <a:moveTo>
                    <a:pt x="198" y="0"/>
                  </a:moveTo>
                  <a:cubicBezTo>
                    <a:pt x="89" y="0"/>
                    <a:pt x="0" y="88"/>
                    <a:pt x="0" y="198"/>
                  </a:cubicBezTo>
                  <a:cubicBezTo>
                    <a:pt x="0" y="307"/>
                    <a:pt x="89" y="395"/>
                    <a:pt x="198" y="395"/>
                  </a:cubicBezTo>
                  <a:cubicBezTo>
                    <a:pt x="307" y="395"/>
                    <a:pt x="396" y="307"/>
                    <a:pt x="396" y="198"/>
                  </a:cubicBezTo>
                  <a:cubicBezTo>
                    <a:pt x="396" y="88"/>
                    <a:pt x="307" y="0"/>
                    <a:pt x="198" y="0"/>
                  </a:cubicBezTo>
                  <a:close/>
                  <a:moveTo>
                    <a:pt x="198" y="331"/>
                  </a:moveTo>
                  <a:cubicBezTo>
                    <a:pt x="124" y="331"/>
                    <a:pt x="65" y="271"/>
                    <a:pt x="65" y="198"/>
                  </a:cubicBezTo>
                  <a:cubicBezTo>
                    <a:pt x="65" y="124"/>
                    <a:pt x="124" y="65"/>
                    <a:pt x="198" y="65"/>
                  </a:cubicBezTo>
                  <a:cubicBezTo>
                    <a:pt x="271" y="65"/>
                    <a:pt x="331" y="124"/>
                    <a:pt x="331" y="198"/>
                  </a:cubicBezTo>
                  <a:cubicBezTo>
                    <a:pt x="331" y="271"/>
                    <a:pt x="271" y="331"/>
                    <a:pt x="198" y="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3048CDF-F3DF-479E-BBB1-6FA0BC9AC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2554288"/>
              <a:ext cx="555625" cy="282575"/>
            </a:xfrm>
            <a:custGeom>
              <a:avLst/>
              <a:gdLst>
                <a:gd name="T0" fmla="*/ 298 w 350"/>
                <a:gd name="T1" fmla="*/ 178 h 178"/>
                <a:gd name="T2" fmla="*/ 0 w 350"/>
                <a:gd name="T3" fmla="*/ 178 h 178"/>
                <a:gd name="T4" fmla="*/ 0 w 350"/>
                <a:gd name="T5" fmla="*/ 0 h 178"/>
                <a:gd name="T6" fmla="*/ 298 w 350"/>
                <a:gd name="T7" fmla="*/ 0 h 178"/>
                <a:gd name="T8" fmla="*/ 350 w 350"/>
                <a:gd name="T9" fmla="*/ 90 h 178"/>
                <a:gd name="T10" fmla="*/ 298 w 350"/>
                <a:gd name="T11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178">
                  <a:moveTo>
                    <a:pt x="298" y="178"/>
                  </a:moveTo>
                  <a:lnTo>
                    <a:pt x="0" y="178"/>
                  </a:lnTo>
                  <a:lnTo>
                    <a:pt x="0" y="0"/>
                  </a:lnTo>
                  <a:lnTo>
                    <a:pt x="298" y="0"/>
                  </a:lnTo>
                  <a:lnTo>
                    <a:pt x="350" y="90"/>
                  </a:lnTo>
                  <a:lnTo>
                    <a:pt x="298" y="17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332C3168-A323-4FE9-8687-80EAC3CBC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463" y="2203133"/>
              <a:ext cx="998538" cy="998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62E30E-921E-4AF0-82EF-71AD8F6DD365}"/>
              </a:ext>
            </a:extLst>
          </p:cNvPr>
          <p:cNvGrpSpPr/>
          <p:nvPr/>
        </p:nvGrpSpPr>
        <p:grpSpPr>
          <a:xfrm>
            <a:off x="4444341" y="1774930"/>
            <a:ext cx="3306362" cy="2852730"/>
            <a:chOff x="4351338" y="1951038"/>
            <a:chExt cx="1724025" cy="1487488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D40754BA-BC2A-4D79-8C9E-64E6E9ECF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1338" y="1951038"/>
              <a:ext cx="1487488" cy="1487488"/>
            </a:xfrm>
            <a:custGeom>
              <a:avLst/>
              <a:gdLst>
                <a:gd name="T0" fmla="*/ 198 w 396"/>
                <a:gd name="T1" fmla="*/ 0 h 395"/>
                <a:gd name="T2" fmla="*/ 0 w 396"/>
                <a:gd name="T3" fmla="*/ 198 h 395"/>
                <a:gd name="T4" fmla="*/ 198 w 396"/>
                <a:gd name="T5" fmla="*/ 395 h 395"/>
                <a:gd name="T6" fmla="*/ 396 w 396"/>
                <a:gd name="T7" fmla="*/ 198 h 395"/>
                <a:gd name="T8" fmla="*/ 198 w 396"/>
                <a:gd name="T9" fmla="*/ 0 h 395"/>
                <a:gd name="T10" fmla="*/ 198 w 396"/>
                <a:gd name="T11" fmla="*/ 331 h 395"/>
                <a:gd name="T12" fmla="*/ 65 w 396"/>
                <a:gd name="T13" fmla="*/ 198 h 395"/>
                <a:gd name="T14" fmla="*/ 198 w 396"/>
                <a:gd name="T15" fmla="*/ 65 h 395"/>
                <a:gd name="T16" fmla="*/ 331 w 396"/>
                <a:gd name="T17" fmla="*/ 198 h 395"/>
                <a:gd name="T18" fmla="*/ 198 w 396"/>
                <a:gd name="T19" fmla="*/ 33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395">
                  <a:moveTo>
                    <a:pt x="198" y="0"/>
                  </a:moveTo>
                  <a:cubicBezTo>
                    <a:pt x="89" y="0"/>
                    <a:pt x="0" y="88"/>
                    <a:pt x="0" y="198"/>
                  </a:cubicBezTo>
                  <a:cubicBezTo>
                    <a:pt x="0" y="307"/>
                    <a:pt x="89" y="395"/>
                    <a:pt x="198" y="395"/>
                  </a:cubicBezTo>
                  <a:cubicBezTo>
                    <a:pt x="307" y="395"/>
                    <a:pt x="396" y="307"/>
                    <a:pt x="396" y="198"/>
                  </a:cubicBezTo>
                  <a:cubicBezTo>
                    <a:pt x="396" y="88"/>
                    <a:pt x="307" y="0"/>
                    <a:pt x="198" y="0"/>
                  </a:cubicBezTo>
                  <a:close/>
                  <a:moveTo>
                    <a:pt x="198" y="331"/>
                  </a:moveTo>
                  <a:cubicBezTo>
                    <a:pt x="125" y="331"/>
                    <a:pt x="65" y="271"/>
                    <a:pt x="65" y="198"/>
                  </a:cubicBezTo>
                  <a:cubicBezTo>
                    <a:pt x="65" y="124"/>
                    <a:pt x="125" y="65"/>
                    <a:pt x="198" y="65"/>
                  </a:cubicBezTo>
                  <a:cubicBezTo>
                    <a:pt x="271" y="65"/>
                    <a:pt x="331" y="124"/>
                    <a:pt x="331" y="198"/>
                  </a:cubicBezTo>
                  <a:cubicBezTo>
                    <a:pt x="331" y="271"/>
                    <a:pt x="271" y="331"/>
                    <a:pt x="198" y="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4768A9B1-8F79-464E-8B97-2B530A1DB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8" y="2554288"/>
              <a:ext cx="555625" cy="282575"/>
            </a:xfrm>
            <a:custGeom>
              <a:avLst/>
              <a:gdLst>
                <a:gd name="T0" fmla="*/ 298 w 350"/>
                <a:gd name="T1" fmla="*/ 178 h 178"/>
                <a:gd name="T2" fmla="*/ 0 w 350"/>
                <a:gd name="T3" fmla="*/ 178 h 178"/>
                <a:gd name="T4" fmla="*/ 0 w 350"/>
                <a:gd name="T5" fmla="*/ 0 h 178"/>
                <a:gd name="T6" fmla="*/ 298 w 350"/>
                <a:gd name="T7" fmla="*/ 0 h 178"/>
                <a:gd name="T8" fmla="*/ 350 w 350"/>
                <a:gd name="T9" fmla="*/ 90 h 178"/>
                <a:gd name="T10" fmla="*/ 298 w 350"/>
                <a:gd name="T11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178">
                  <a:moveTo>
                    <a:pt x="298" y="178"/>
                  </a:moveTo>
                  <a:lnTo>
                    <a:pt x="0" y="178"/>
                  </a:lnTo>
                  <a:lnTo>
                    <a:pt x="0" y="0"/>
                  </a:lnTo>
                  <a:lnTo>
                    <a:pt x="298" y="0"/>
                  </a:lnTo>
                  <a:lnTo>
                    <a:pt x="350" y="90"/>
                  </a:lnTo>
                  <a:lnTo>
                    <a:pt x="298" y="1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267E0515-3A97-4377-A400-504F3FAE2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813" y="2203133"/>
              <a:ext cx="998538" cy="998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BF3E4D-1C52-44D7-86BF-31224285A589}"/>
              </a:ext>
            </a:extLst>
          </p:cNvPr>
          <p:cNvGrpSpPr/>
          <p:nvPr/>
        </p:nvGrpSpPr>
        <p:grpSpPr>
          <a:xfrm>
            <a:off x="1530722" y="1774930"/>
            <a:ext cx="3309409" cy="2852730"/>
            <a:chOff x="2832100" y="1951038"/>
            <a:chExt cx="1725613" cy="1487488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19EDCD6-1568-446A-9336-840E5E20F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2100" y="1951038"/>
              <a:ext cx="1489075" cy="1487488"/>
            </a:xfrm>
            <a:custGeom>
              <a:avLst/>
              <a:gdLst>
                <a:gd name="T0" fmla="*/ 198 w 396"/>
                <a:gd name="T1" fmla="*/ 0 h 395"/>
                <a:gd name="T2" fmla="*/ 0 w 396"/>
                <a:gd name="T3" fmla="*/ 198 h 395"/>
                <a:gd name="T4" fmla="*/ 198 w 396"/>
                <a:gd name="T5" fmla="*/ 395 h 395"/>
                <a:gd name="T6" fmla="*/ 396 w 396"/>
                <a:gd name="T7" fmla="*/ 198 h 395"/>
                <a:gd name="T8" fmla="*/ 198 w 396"/>
                <a:gd name="T9" fmla="*/ 0 h 395"/>
                <a:gd name="T10" fmla="*/ 198 w 396"/>
                <a:gd name="T11" fmla="*/ 331 h 395"/>
                <a:gd name="T12" fmla="*/ 65 w 396"/>
                <a:gd name="T13" fmla="*/ 198 h 395"/>
                <a:gd name="T14" fmla="*/ 198 w 396"/>
                <a:gd name="T15" fmla="*/ 65 h 395"/>
                <a:gd name="T16" fmla="*/ 331 w 396"/>
                <a:gd name="T17" fmla="*/ 198 h 395"/>
                <a:gd name="T18" fmla="*/ 198 w 396"/>
                <a:gd name="T19" fmla="*/ 33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395">
                  <a:moveTo>
                    <a:pt x="198" y="0"/>
                  </a:moveTo>
                  <a:cubicBezTo>
                    <a:pt x="89" y="0"/>
                    <a:pt x="0" y="88"/>
                    <a:pt x="0" y="198"/>
                  </a:cubicBezTo>
                  <a:cubicBezTo>
                    <a:pt x="0" y="307"/>
                    <a:pt x="89" y="395"/>
                    <a:pt x="198" y="395"/>
                  </a:cubicBezTo>
                  <a:cubicBezTo>
                    <a:pt x="307" y="395"/>
                    <a:pt x="396" y="307"/>
                    <a:pt x="396" y="198"/>
                  </a:cubicBezTo>
                  <a:cubicBezTo>
                    <a:pt x="396" y="88"/>
                    <a:pt x="307" y="0"/>
                    <a:pt x="198" y="0"/>
                  </a:cubicBezTo>
                  <a:close/>
                  <a:moveTo>
                    <a:pt x="198" y="331"/>
                  </a:moveTo>
                  <a:cubicBezTo>
                    <a:pt x="125" y="331"/>
                    <a:pt x="65" y="271"/>
                    <a:pt x="65" y="198"/>
                  </a:cubicBezTo>
                  <a:cubicBezTo>
                    <a:pt x="65" y="124"/>
                    <a:pt x="125" y="65"/>
                    <a:pt x="198" y="65"/>
                  </a:cubicBezTo>
                  <a:cubicBezTo>
                    <a:pt x="271" y="65"/>
                    <a:pt x="331" y="124"/>
                    <a:pt x="331" y="198"/>
                  </a:cubicBezTo>
                  <a:cubicBezTo>
                    <a:pt x="331" y="271"/>
                    <a:pt x="271" y="331"/>
                    <a:pt x="198" y="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39D65951-627E-4347-A8AC-E153EF0B2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2554288"/>
              <a:ext cx="555625" cy="282575"/>
            </a:xfrm>
            <a:custGeom>
              <a:avLst/>
              <a:gdLst>
                <a:gd name="T0" fmla="*/ 298 w 350"/>
                <a:gd name="T1" fmla="*/ 178 h 178"/>
                <a:gd name="T2" fmla="*/ 0 w 350"/>
                <a:gd name="T3" fmla="*/ 178 h 178"/>
                <a:gd name="T4" fmla="*/ 0 w 350"/>
                <a:gd name="T5" fmla="*/ 0 h 178"/>
                <a:gd name="T6" fmla="*/ 298 w 350"/>
                <a:gd name="T7" fmla="*/ 0 h 178"/>
                <a:gd name="T8" fmla="*/ 350 w 350"/>
                <a:gd name="T9" fmla="*/ 90 h 178"/>
                <a:gd name="T10" fmla="*/ 298 w 350"/>
                <a:gd name="T11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178">
                  <a:moveTo>
                    <a:pt x="298" y="178"/>
                  </a:moveTo>
                  <a:lnTo>
                    <a:pt x="0" y="178"/>
                  </a:lnTo>
                  <a:lnTo>
                    <a:pt x="0" y="0"/>
                  </a:lnTo>
                  <a:lnTo>
                    <a:pt x="298" y="0"/>
                  </a:lnTo>
                  <a:lnTo>
                    <a:pt x="350" y="90"/>
                  </a:lnTo>
                  <a:lnTo>
                    <a:pt x="298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CE343ABC-403D-4BF5-AE18-42D59B137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575" y="2203133"/>
              <a:ext cx="1000125" cy="998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44FCBB4A-9E2B-4136-A540-C20D813DF937}"/>
              </a:ext>
            </a:extLst>
          </p:cNvPr>
          <p:cNvSpPr/>
          <p:nvPr/>
        </p:nvSpPr>
        <p:spPr>
          <a:xfrm>
            <a:off x="1529893" y="5084589"/>
            <a:ext cx="2856602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comes from section Contrary to popular belief.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E79E58D-FD2E-492D-8464-0A7F4DB363FE}"/>
              </a:ext>
            </a:extLst>
          </p:cNvPr>
          <p:cNvSpPr txBox="1"/>
          <p:nvPr/>
        </p:nvSpPr>
        <p:spPr>
          <a:xfrm>
            <a:off x="2086000" y="4715257"/>
            <a:ext cx="174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C0842A-9B55-4540-B0E1-E60D907EE36C}"/>
              </a:ext>
            </a:extLst>
          </p:cNvPr>
          <p:cNvSpPr/>
          <p:nvPr/>
        </p:nvSpPr>
        <p:spPr>
          <a:xfrm>
            <a:off x="4444341" y="5084589"/>
            <a:ext cx="2856602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comes from section Contrary to popular belief.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E54DB53-BF21-41D9-B53D-8461911F54F2}"/>
              </a:ext>
            </a:extLst>
          </p:cNvPr>
          <p:cNvSpPr txBox="1"/>
          <p:nvPr/>
        </p:nvSpPr>
        <p:spPr>
          <a:xfrm>
            <a:off x="5000448" y="4715257"/>
            <a:ext cx="174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2207EB6-2B7B-4D29-AD4C-AF0E3684F61B}"/>
              </a:ext>
            </a:extLst>
          </p:cNvPr>
          <p:cNvSpPr/>
          <p:nvPr/>
        </p:nvSpPr>
        <p:spPr>
          <a:xfrm>
            <a:off x="7334070" y="5084589"/>
            <a:ext cx="2856602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comes from section Contrary to popular belief.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5F92EF-3EC1-4623-BDE2-794D1415DE45}"/>
              </a:ext>
            </a:extLst>
          </p:cNvPr>
          <p:cNvSpPr txBox="1"/>
          <p:nvPr/>
        </p:nvSpPr>
        <p:spPr>
          <a:xfrm>
            <a:off x="7890177" y="4715257"/>
            <a:ext cx="174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8819232-711A-491F-BA79-F887D1FBE667}"/>
              </a:ext>
            </a:extLst>
          </p:cNvPr>
          <p:cNvSpPr txBox="1"/>
          <p:nvPr/>
        </p:nvSpPr>
        <p:spPr>
          <a:xfrm>
            <a:off x="3858049" y="226146"/>
            <a:ext cx="4354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DF472-C1B4-4BE3-A237-DCFC724F20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3C8F64-84B6-422A-B514-963A551AA8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4E8E6D8-6776-4D07-94DF-0CD6980B2C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6B65697-08C4-4528-8C10-12E6A0C2DBB6}"/>
              </a:ext>
            </a:extLst>
          </p:cNvPr>
          <p:cNvSpPr/>
          <p:nvPr/>
        </p:nvSpPr>
        <p:spPr>
          <a:xfrm>
            <a:off x="2353692" y="3400217"/>
            <a:ext cx="1209832" cy="120983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D3FB01A-CA56-4E8E-8828-EC8DB530EC68}"/>
              </a:ext>
            </a:extLst>
          </p:cNvPr>
          <p:cNvSpPr/>
          <p:nvPr/>
        </p:nvSpPr>
        <p:spPr>
          <a:xfrm>
            <a:off x="5265789" y="3400217"/>
            <a:ext cx="1209832" cy="1209830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97B54D-39B2-4AFF-9EC9-37717D4BBA14}"/>
              </a:ext>
            </a:extLst>
          </p:cNvPr>
          <p:cNvSpPr/>
          <p:nvPr/>
        </p:nvSpPr>
        <p:spPr>
          <a:xfrm>
            <a:off x="8170274" y="3400217"/>
            <a:ext cx="1209832" cy="120983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D1DC160-06EF-42C1-A2F8-7969EFA503AD}"/>
              </a:ext>
            </a:extLst>
          </p:cNvPr>
          <p:cNvGrpSpPr/>
          <p:nvPr/>
        </p:nvGrpSpPr>
        <p:grpSpPr>
          <a:xfrm>
            <a:off x="2566651" y="3896555"/>
            <a:ext cx="783913" cy="217153"/>
            <a:chOff x="654622" y="5346051"/>
            <a:chExt cx="859072" cy="237973"/>
          </a:xfrm>
          <a:solidFill>
            <a:schemeClr val="bg1">
              <a:lumMod val="95000"/>
            </a:schemeClr>
          </a:solidFill>
        </p:grpSpPr>
        <p:sp>
          <p:nvSpPr>
            <p:cNvPr id="58" name="Freeform 146">
              <a:extLst>
                <a:ext uri="{FF2B5EF4-FFF2-40B4-BE49-F238E27FC236}">
                  <a16:creationId xmlns:a16="http://schemas.microsoft.com/office/drawing/2014/main" id="{9FD18F82-65CF-4598-A4C7-EE6E995E0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622" y="5346051"/>
              <a:ext cx="237067" cy="236037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2 w 64"/>
                <a:gd name="T11" fmla="*/ 17 h 64"/>
                <a:gd name="T12" fmla="*/ 57 w 64"/>
                <a:gd name="T13" fmla="*/ 31 h 64"/>
                <a:gd name="T14" fmla="*/ 47 w 64"/>
                <a:gd name="T15" fmla="*/ 30 h 64"/>
                <a:gd name="T16" fmla="*/ 47 w 64"/>
                <a:gd name="T17" fmla="*/ 30 h 64"/>
                <a:gd name="T18" fmla="*/ 47 w 64"/>
                <a:gd name="T19" fmla="*/ 30 h 64"/>
                <a:gd name="T20" fmla="*/ 39 w 64"/>
                <a:gd name="T21" fmla="*/ 30 h 64"/>
                <a:gd name="T22" fmla="*/ 38 w 64"/>
                <a:gd name="T23" fmla="*/ 26 h 64"/>
                <a:gd name="T24" fmla="*/ 52 w 64"/>
                <a:gd name="T25" fmla="*/ 17 h 64"/>
                <a:gd name="T26" fmla="*/ 32 w 64"/>
                <a:gd name="T27" fmla="*/ 7 h 64"/>
                <a:gd name="T28" fmla="*/ 48 w 64"/>
                <a:gd name="T29" fmla="*/ 13 h 64"/>
                <a:gd name="T30" fmla="*/ 35 w 64"/>
                <a:gd name="T31" fmla="*/ 21 h 64"/>
                <a:gd name="T32" fmla="*/ 27 w 64"/>
                <a:gd name="T33" fmla="*/ 8 h 64"/>
                <a:gd name="T34" fmla="*/ 32 w 64"/>
                <a:gd name="T35" fmla="*/ 7 h 64"/>
                <a:gd name="T36" fmla="*/ 21 w 64"/>
                <a:gd name="T37" fmla="*/ 10 h 64"/>
                <a:gd name="T38" fmla="*/ 30 w 64"/>
                <a:gd name="T39" fmla="*/ 23 h 64"/>
                <a:gd name="T40" fmla="*/ 10 w 64"/>
                <a:gd name="T41" fmla="*/ 26 h 64"/>
                <a:gd name="T42" fmla="*/ 10 w 64"/>
                <a:gd name="T43" fmla="*/ 26 h 64"/>
                <a:gd name="T44" fmla="*/ 10 w 64"/>
                <a:gd name="T45" fmla="*/ 26 h 64"/>
                <a:gd name="T46" fmla="*/ 8 w 64"/>
                <a:gd name="T47" fmla="*/ 26 h 64"/>
                <a:gd name="T48" fmla="*/ 21 w 64"/>
                <a:gd name="T49" fmla="*/ 10 h 64"/>
                <a:gd name="T50" fmla="*/ 7 w 64"/>
                <a:gd name="T51" fmla="*/ 32 h 64"/>
                <a:gd name="T52" fmla="*/ 7 w 64"/>
                <a:gd name="T53" fmla="*/ 32 h 64"/>
                <a:gd name="T54" fmla="*/ 10 w 64"/>
                <a:gd name="T55" fmla="*/ 32 h 64"/>
                <a:gd name="T56" fmla="*/ 10 w 64"/>
                <a:gd name="T57" fmla="*/ 32 h 64"/>
                <a:gd name="T58" fmla="*/ 32 w 64"/>
                <a:gd name="T59" fmla="*/ 28 h 64"/>
                <a:gd name="T60" fmla="*/ 34 w 64"/>
                <a:gd name="T61" fmla="*/ 32 h 64"/>
                <a:gd name="T62" fmla="*/ 20 w 64"/>
                <a:gd name="T63" fmla="*/ 40 h 64"/>
                <a:gd name="T64" fmla="*/ 13 w 64"/>
                <a:gd name="T65" fmla="*/ 48 h 64"/>
                <a:gd name="T66" fmla="*/ 7 w 64"/>
                <a:gd name="T67" fmla="*/ 32 h 64"/>
                <a:gd name="T68" fmla="*/ 32 w 64"/>
                <a:gd name="T69" fmla="*/ 57 h 64"/>
                <a:gd name="T70" fmla="*/ 17 w 64"/>
                <a:gd name="T71" fmla="*/ 52 h 64"/>
                <a:gd name="T72" fmla="*/ 23 w 64"/>
                <a:gd name="T73" fmla="*/ 45 h 64"/>
                <a:gd name="T74" fmla="*/ 36 w 64"/>
                <a:gd name="T75" fmla="*/ 37 h 64"/>
                <a:gd name="T76" fmla="*/ 41 w 64"/>
                <a:gd name="T77" fmla="*/ 55 h 64"/>
                <a:gd name="T78" fmla="*/ 32 w 64"/>
                <a:gd name="T79" fmla="*/ 57 h 64"/>
                <a:gd name="T80" fmla="*/ 46 w 64"/>
                <a:gd name="T81" fmla="*/ 53 h 64"/>
                <a:gd name="T82" fmla="*/ 42 w 64"/>
                <a:gd name="T83" fmla="*/ 36 h 64"/>
                <a:gd name="T84" fmla="*/ 47 w 64"/>
                <a:gd name="T85" fmla="*/ 35 h 64"/>
                <a:gd name="T86" fmla="*/ 47 w 64"/>
                <a:gd name="T87" fmla="*/ 35 h 64"/>
                <a:gd name="T88" fmla="*/ 47 w 64"/>
                <a:gd name="T89" fmla="*/ 35 h 64"/>
                <a:gd name="T90" fmla="*/ 47 w 64"/>
                <a:gd name="T91" fmla="*/ 35 h 64"/>
                <a:gd name="T92" fmla="*/ 57 w 64"/>
                <a:gd name="T93" fmla="*/ 37 h 64"/>
                <a:gd name="T94" fmla="*/ 46 w 64"/>
                <a:gd name="T9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2" y="17"/>
                  </a:moveTo>
                  <a:cubicBezTo>
                    <a:pt x="55" y="21"/>
                    <a:pt x="57" y="25"/>
                    <a:pt x="57" y="31"/>
                  </a:cubicBezTo>
                  <a:cubicBezTo>
                    <a:pt x="53" y="30"/>
                    <a:pt x="50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4" y="30"/>
                    <a:pt x="42" y="30"/>
                    <a:pt x="39" y="30"/>
                  </a:cubicBezTo>
                  <a:cubicBezTo>
                    <a:pt x="39" y="29"/>
                    <a:pt x="38" y="28"/>
                    <a:pt x="38" y="26"/>
                  </a:cubicBezTo>
                  <a:cubicBezTo>
                    <a:pt x="43" y="24"/>
                    <a:pt x="48" y="21"/>
                    <a:pt x="52" y="17"/>
                  </a:cubicBezTo>
                  <a:close/>
                  <a:moveTo>
                    <a:pt x="32" y="7"/>
                  </a:moveTo>
                  <a:cubicBezTo>
                    <a:pt x="38" y="7"/>
                    <a:pt x="43" y="9"/>
                    <a:pt x="48" y="13"/>
                  </a:cubicBezTo>
                  <a:cubicBezTo>
                    <a:pt x="44" y="16"/>
                    <a:pt x="40" y="19"/>
                    <a:pt x="35" y="21"/>
                  </a:cubicBezTo>
                  <a:cubicBezTo>
                    <a:pt x="32" y="15"/>
                    <a:pt x="29" y="10"/>
                    <a:pt x="27" y="8"/>
                  </a:cubicBezTo>
                  <a:cubicBezTo>
                    <a:pt x="28" y="7"/>
                    <a:pt x="30" y="7"/>
                    <a:pt x="32" y="7"/>
                  </a:cubicBezTo>
                  <a:close/>
                  <a:moveTo>
                    <a:pt x="21" y="10"/>
                  </a:moveTo>
                  <a:cubicBezTo>
                    <a:pt x="23" y="12"/>
                    <a:pt x="26" y="16"/>
                    <a:pt x="30" y="23"/>
                  </a:cubicBezTo>
                  <a:cubicBezTo>
                    <a:pt x="22" y="25"/>
                    <a:pt x="15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8" y="26"/>
                  </a:cubicBezTo>
                  <a:cubicBezTo>
                    <a:pt x="10" y="19"/>
                    <a:pt x="14" y="13"/>
                    <a:pt x="21" y="10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5" y="32"/>
                    <a:pt x="24" y="31"/>
                    <a:pt x="32" y="28"/>
                  </a:cubicBezTo>
                  <a:cubicBezTo>
                    <a:pt x="33" y="29"/>
                    <a:pt x="33" y="31"/>
                    <a:pt x="34" y="32"/>
                  </a:cubicBezTo>
                  <a:cubicBezTo>
                    <a:pt x="28" y="34"/>
                    <a:pt x="23" y="37"/>
                    <a:pt x="20" y="40"/>
                  </a:cubicBezTo>
                  <a:cubicBezTo>
                    <a:pt x="16" y="43"/>
                    <a:pt x="14" y="46"/>
                    <a:pt x="13" y="48"/>
                  </a:cubicBezTo>
                  <a:cubicBezTo>
                    <a:pt x="9" y="44"/>
                    <a:pt x="7" y="38"/>
                    <a:pt x="7" y="32"/>
                  </a:cubicBezTo>
                  <a:close/>
                  <a:moveTo>
                    <a:pt x="32" y="57"/>
                  </a:moveTo>
                  <a:cubicBezTo>
                    <a:pt x="26" y="57"/>
                    <a:pt x="21" y="55"/>
                    <a:pt x="17" y="52"/>
                  </a:cubicBezTo>
                  <a:cubicBezTo>
                    <a:pt x="18" y="51"/>
                    <a:pt x="20" y="48"/>
                    <a:pt x="23" y="45"/>
                  </a:cubicBezTo>
                  <a:cubicBezTo>
                    <a:pt x="26" y="42"/>
                    <a:pt x="30" y="39"/>
                    <a:pt x="36" y="37"/>
                  </a:cubicBezTo>
                  <a:cubicBezTo>
                    <a:pt x="38" y="42"/>
                    <a:pt x="40" y="48"/>
                    <a:pt x="41" y="55"/>
                  </a:cubicBezTo>
                  <a:cubicBezTo>
                    <a:pt x="38" y="56"/>
                    <a:pt x="35" y="57"/>
                    <a:pt x="32" y="57"/>
                  </a:cubicBezTo>
                  <a:close/>
                  <a:moveTo>
                    <a:pt x="46" y="53"/>
                  </a:moveTo>
                  <a:cubicBezTo>
                    <a:pt x="45" y="46"/>
                    <a:pt x="43" y="41"/>
                    <a:pt x="42" y="36"/>
                  </a:cubicBezTo>
                  <a:cubicBezTo>
                    <a:pt x="43" y="36"/>
                    <a:pt x="45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50" y="35"/>
                    <a:pt x="53" y="36"/>
                    <a:pt x="57" y="37"/>
                  </a:cubicBezTo>
                  <a:cubicBezTo>
                    <a:pt x="55" y="43"/>
                    <a:pt x="51" y="49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369B0FCC-88BA-41F4-ABA6-E5E2D306C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171" y="5346957"/>
              <a:ext cx="237067" cy="237067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1 h 243"/>
                <a:gd name="T4" fmla="*/ 122 w 243"/>
                <a:gd name="T5" fmla="*/ 243 h 243"/>
                <a:gd name="T6" fmla="*/ 243 w 243"/>
                <a:gd name="T7" fmla="*/ 121 h 243"/>
                <a:gd name="T8" fmla="*/ 122 w 243"/>
                <a:gd name="T9" fmla="*/ 0 h 243"/>
                <a:gd name="T10" fmla="*/ 154 w 243"/>
                <a:gd name="T11" fmla="*/ 121 h 243"/>
                <a:gd name="T12" fmla="*/ 133 w 243"/>
                <a:gd name="T13" fmla="*/ 121 h 243"/>
                <a:gd name="T14" fmla="*/ 133 w 243"/>
                <a:gd name="T15" fmla="*/ 196 h 243"/>
                <a:gd name="T16" fmla="*/ 102 w 243"/>
                <a:gd name="T17" fmla="*/ 196 h 243"/>
                <a:gd name="T18" fmla="*/ 102 w 243"/>
                <a:gd name="T19" fmla="*/ 121 h 243"/>
                <a:gd name="T20" fmla="*/ 87 w 243"/>
                <a:gd name="T21" fmla="*/ 121 h 243"/>
                <a:gd name="T22" fmla="*/ 87 w 243"/>
                <a:gd name="T23" fmla="*/ 94 h 243"/>
                <a:gd name="T24" fmla="*/ 102 w 243"/>
                <a:gd name="T25" fmla="*/ 94 h 243"/>
                <a:gd name="T26" fmla="*/ 102 w 243"/>
                <a:gd name="T27" fmla="*/ 77 h 243"/>
                <a:gd name="T28" fmla="*/ 133 w 243"/>
                <a:gd name="T29" fmla="*/ 46 h 243"/>
                <a:gd name="T30" fmla="*/ 156 w 243"/>
                <a:gd name="T31" fmla="*/ 46 h 243"/>
                <a:gd name="T32" fmla="*/ 156 w 243"/>
                <a:gd name="T33" fmla="*/ 72 h 243"/>
                <a:gd name="T34" fmla="*/ 140 w 243"/>
                <a:gd name="T35" fmla="*/ 72 h 243"/>
                <a:gd name="T36" fmla="*/ 133 w 243"/>
                <a:gd name="T37" fmla="*/ 79 h 243"/>
                <a:gd name="T38" fmla="*/ 133 w 243"/>
                <a:gd name="T39" fmla="*/ 94 h 243"/>
                <a:gd name="T40" fmla="*/ 157 w 243"/>
                <a:gd name="T41" fmla="*/ 94 h 243"/>
                <a:gd name="T42" fmla="*/ 154 w 243"/>
                <a:gd name="T43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138">
              <a:extLst>
                <a:ext uri="{FF2B5EF4-FFF2-40B4-BE49-F238E27FC236}">
                  <a16:creationId xmlns:a16="http://schemas.microsoft.com/office/drawing/2014/main" id="{8A1E3CB5-A645-480F-AFD5-F293DDF5A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719" y="5346051"/>
              <a:ext cx="237975" cy="237973"/>
            </a:xfrm>
            <a:custGeom>
              <a:avLst/>
              <a:gdLst>
                <a:gd name="T0" fmla="*/ 61 w 64"/>
                <a:gd name="T1" fmla="*/ 37 h 64"/>
                <a:gd name="T2" fmla="*/ 62 w 64"/>
                <a:gd name="T3" fmla="*/ 32 h 64"/>
                <a:gd name="T4" fmla="*/ 32 w 64"/>
                <a:gd name="T5" fmla="*/ 2 h 64"/>
                <a:gd name="T6" fmla="*/ 27 w 64"/>
                <a:gd name="T7" fmla="*/ 3 h 64"/>
                <a:gd name="T8" fmla="*/ 18 w 64"/>
                <a:gd name="T9" fmla="*/ 0 h 64"/>
                <a:gd name="T10" fmla="*/ 0 w 64"/>
                <a:gd name="T11" fmla="*/ 18 h 64"/>
                <a:gd name="T12" fmla="*/ 3 w 64"/>
                <a:gd name="T13" fmla="*/ 27 h 64"/>
                <a:gd name="T14" fmla="*/ 2 w 64"/>
                <a:gd name="T15" fmla="*/ 32 h 64"/>
                <a:gd name="T16" fmla="*/ 32 w 64"/>
                <a:gd name="T17" fmla="*/ 62 h 64"/>
                <a:gd name="T18" fmla="*/ 37 w 64"/>
                <a:gd name="T19" fmla="*/ 61 h 64"/>
                <a:gd name="T20" fmla="*/ 46 w 64"/>
                <a:gd name="T21" fmla="*/ 64 h 64"/>
                <a:gd name="T22" fmla="*/ 64 w 64"/>
                <a:gd name="T23" fmla="*/ 46 h 64"/>
                <a:gd name="T24" fmla="*/ 61 w 64"/>
                <a:gd name="T25" fmla="*/ 37 h 64"/>
                <a:gd name="T26" fmla="*/ 46 w 64"/>
                <a:gd name="T27" fmla="*/ 46 h 64"/>
                <a:gd name="T28" fmla="*/ 41 w 64"/>
                <a:gd name="T29" fmla="*/ 50 h 64"/>
                <a:gd name="T30" fmla="*/ 32 w 64"/>
                <a:gd name="T31" fmla="*/ 51 h 64"/>
                <a:gd name="T32" fmla="*/ 22 w 64"/>
                <a:gd name="T33" fmla="*/ 49 h 64"/>
                <a:gd name="T34" fmla="*/ 18 w 64"/>
                <a:gd name="T35" fmla="*/ 45 h 64"/>
                <a:gd name="T36" fmla="*/ 16 w 64"/>
                <a:gd name="T37" fmla="*/ 40 h 64"/>
                <a:gd name="T38" fmla="*/ 17 w 64"/>
                <a:gd name="T39" fmla="*/ 38 h 64"/>
                <a:gd name="T40" fmla="*/ 20 w 64"/>
                <a:gd name="T41" fmla="*/ 37 h 64"/>
                <a:gd name="T42" fmla="*/ 22 w 64"/>
                <a:gd name="T43" fmla="*/ 38 h 64"/>
                <a:gd name="T44" fmla="*/ 24 w 64"/>
                <a:gd name="T45" fmla="*/ 40 h 64"/>
                <a:gd name="T46" fmla="*/ 25 w 64"/>
                <a:gd name="T47" fmla="*/ 43 h 64"/>
                <a:gd name="T48" fmla="*/ 28 w 64"/>
                <a:gd name="T49" fmla="*/ 45 h 64"/>
                <a:gd name="T50" fmla="*/ 32 w 64"/>
                <a:gd name="T51" fmla="*/ 45 h 64"/>
                <a:gd name="T52" fmla="*/ 38 w 64"/>
                <a:gd name="T53" fmla="*/ 44 h 64"/>
                <a:gd name="T54" fmla="*/ 40 w 64"/>
                <a:gd name="T55" fmla="*/ 40 h 64"/>
                <a:gd name="T56" fmla="*/ 39 w 64"/>
                <a:gd name="T57" fmla="*/ 37 h 64"/>
                <a:gd name="T58" fmla="*/ 35 w 64"/>
                <a:gd name="T59" fmla="*/ 36 h 64"/>
                <a:gd name="T60" fmla="*/ 30 w 64"/>
                <a:gd name="T61" fmla="*/ 34 h 64"/>
                <a:gd name="T62" fmla="*/ 23 w 64"/>
                <a:gd name="T63" fmla="*/ 32 h 64"/>
                <a:gd name="T64" fmla="*/ 19 w 64"/>
                <a:gd name="T65" fmla="*/ 29 h 64"/>
                <a:gd name="T66" fmla="*/ 17 w 64"/>
                <a:gd name="T67" fmla="*/ 23 h 64"/>
                <a:gd name="T68" fmla="*/ 19 w 64"/>
                <a:gd name="T69" fmla="*/ 18 h 64"/>
                <a:gd name="T70" fmla="*/ 24 w 64"/>
                <a:gd name="T71" fmla="*/ 14 h 64"/>
                <a:gd name="T72" fmla="*/ 32 w 64"/>
                <a:gd name="T73" fmla="*/ 13 h 64"/>
                <a:gd name="T74" fmla="*/ 38 w 64"/>
                <a:gd name="T75" fmla="*/ 14 h 64"/>
                <a:gd name="T76" fmla="*/ 43 w 64"/>
                <a:gd name="T77" fmla="*/ 16 h 64"/>
                <a:gd name="T78" fmla="*/ 45 w 64"/>
                <a:gd name="T79" fmla="*/ 19 h 64"/>
                <a:gd name="T80" fmla="*/ 46 w 64"/>
                <a:gd name="T81" fmla="*/ 22 h 64"/>
                <a:gd name="T82" fmla="*/ 45 w 64"/>
                <a:gd name="T83" fmla="*/ 24 h 64"/>
                <a:gd name="T84" fmla="*/ 43 w 64"/>
                <a:gd name="T85" fmla="*/ 26 h 64"/>
                <a:gd name="T86" fmla="*/ 40 w 64"/>
                <a:gd name="T87" fmla="*/ 25 h 64"/>
                <a:gd name="T88" fmla="*/ 39 w 64"/>
                <a:gd name="T89" fmla="*/ 23 h 64"/>
                <a:gd name="T90" fmla="*/ 36 w 64"/>
                <a:gd name="T91" fmla="*/ 19 h 64"/>
                <a:gd name="T92" fmla="*/ 31 w 64"/>
                <a:gd name="T93" fmla="*/ 18 h 64"/>
                <a:gd name="T94" fmla="*/ 26 w 64"/>
                <a:gd name="T95" fmla="*/ 20 h 64"/>
                <a:gd name="T96" fmla="*/ 25 w 64"/>
                <a:gd name="T97" fmla="*/ 23 h 64"/>
                <a:gd name="T98" fmla="*/ 25 w 64"/>
                <a:gd name="T99" fmla="*/ 24 h 64"/>
                <a:gd name="T100" fmla="*/ 27 w 64"/>
                <a:gd name="T101" fmla="*/ 26 h 64"/>
                <a:gd name="T102" fmla="*/ 29 w 64"/>
                <a:gd name="T103" fmla="*/ 27 h 64"/>
                <a:gd name="T104" fmla="*/ 33 w 64"/>
                <a:gd name="T105" fmla="*/ 28 h 64"/>
                <a:gd name="T106" fmla="*/ 39 w 64"/>
                <a:gd name="T107" fmla="*/ 29 h 64"/>
                <a:gd name="T108" fmla="*/ 44 w 64"/>
                <a:gd name="T109" fmla="*/ 31 h 64"/>
                <a:gd name="T110" fmla="*/ 47 w 64"/>
                <a:gd name="T111" fmla="*/ 35 h 64"/>
                <a:gd name="T112" fmla="*/ 48 w 64"/>
                <a:gd name="T113" fmla="*/ 39 h 64"/>
                <a:gd name="T114" fmla="*/ 46 w 64"/>
                <a:gd name="T115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64">
                  <a:moveTo>
                    <a:pt x="61" y="37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8" y="2"/>
                    <a:pt x="32" y="2"/>
                  </a:cubicBezTo>
                  <a:cubicBezTo>
                    <a:pt x="30" y="2"/>
                    <a:pt x="29" y="2"/>
                    <a:pt x="27" y="3"/>
                  </a:cubicBezTo>
                  <a:cubicBezTo>
                    <a:pt x="25" y="1"/>
                    <a:pt x="2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2" y="29"/>
                    <a:pt x="2" y="30"/>
                    <a:pt x="2" y="32"/>
                  </a:cubicBezTo>
                  <a:cubicBezTo>
                    <a:pt x="2" y="48"/>
                    <a:pt x="16" y="62"/>
                    <a:pt x="32" y="62"/>
                  </a:cubicBezTo>
                  <a:cubicBezTo>
                    <a:pt x="34" y="62"/>
                    <a:pt x="35" y="62"/>
                    <a:pt x="37" y="61"/>
                  </a:cubicBezTo>
                  <a:cubicBezTo>
                    <a:pt x="39" y="63"/>
                    <a:pt x="43" y="64"/>
                    <a:pt x="46" y="64"/>
                  </a:cubicBezTo>
                  <a:cubicBezTo>
                    <a:pt x="56" y="64"/>
                    <a:pt x="64" y="56"/>
                    <a:pt x="64" y="46"/>
                  </a:cubicBezTo>
                  <a:cubicBezTo>
                    <a:pt x="64" y="43"/>
                    <a:pt x="63" y="39"/>
                    <a:pt x="61" y="37"/>
                  </a:cubicBezTo>
                  <a:close/>
                  <a:moveTo>
                    <a:pt x="46" y="46"/>
                  </a:moveTo>
                  <a:cubicBezTo>
                    <a:pt x="45" y="47"/>
                    <a:pt x="43" y="49"/>
                    <a:pt x="41" y="50"/>
                  </a:cubicBezTo>
                  <a:cubicBezTo>
                    <a:pt x="38" y="51"/>
                    <a:pt x="35" y="51"/>
                    <a:pt x="32" y="51"/>
                  </a:cubicBezTo>
                  <a:cubicBezTo>
                    <a:pt x="28" y="51"/>
                    <a:pt x="25" y="51"/>
                    <a:pt x="22" y="49"/>
                  </a:cubicBezTo>
                  <a:cubicBezTo>
                    <a:pt x="20" y="48"/>
                    <a:pt x="19" y="47"/>
                    <a:pt x="18" y="45"/>
                  </a:cubicBezTo>
                  <a:cubicBezTo>
                    <a:pt x="17" y="43"/>
                    <a:pt x="16" y="42"/>
                    <a:pt x="16" y="40"/>
                  </a:cubicBezTo>
                  <a:cubicBezTo>
                    <a:pt x="16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7"/>
                    <a:pt x="21" y="37"/>
                    <a:pt x="22" y="38"/>
                  </a:cubicBezTo>
                  <a:cubicBezTo>
                    <a:pt x="23" y="38"/>
                    <a:pt x="23" y="39"/>
                    <a:pt x="24" y="40"/>
                  </a:cubicBezTo>
                  <a:cubicBezTo>
                    <a:pt x="24" y="41"/>
                    <a:pt x="25" y="42"/>
                    <a:pt x="25" y="43"/>
                  </a:cubicBezTo>
                  <a:cubicBezTo>
                    <a:pt x="26" y="44"/>
                    <a:pt x="27" y="44"/>
                    <a:pt x="28" y="45"/>
                  </a:cubicBezTo>
                  <a:cubicBezTo>
                    <a:pt x="29" y="45"/>
                    <a:pt x="30" y="45"/>
                    <a:pt x="32" y="45"/>
                  </a:cubicBezTo>
                  <a:cubicBezTo>
                    <a:pt x="34" y="45"/>
                    <a:pt x="36" y="45"/>
                    <a:pt x="38" y="44"/>
                  </a:cubicBezTo>
                  <a:cubicBezTo>
                    <a:pt x="39" y="43"/>
                    <a:pt x="40" y="42"/>
                    <a:pt x="40" y="40"/>
                  </a:cubicBezTo>
                  <a:cubicBezTo>
                    <a:pt x="40" y="39"/>
                    <a:pt x="39" y="38"/>
                    <a:pt x="39" y="37"/>
                  </a:cubicBezTo>
                  <a:cubicBezTo>
                    <a:pt x="38" y="37"/>
                    <a:pt x="37" y="36"/>
                    <a:pt x="35" y="36"/>
                  </a:cubicBezTo>
                  <a:cubicBezTo>
                    <a:pt x="34" y="35"/>
                    <a:pt x="33" y="35"/>
                    <a:pt x="30" y="34"/>
                  </a:cubicBezTo>
                  <a:cubicBezTo>
                    <a:pt x="28" y="34"/>
                    <a:pt x="25" y="33"/>
                    <a:pt x="23" y="32"/>
                  </a:cubicBezTo>
                  <a:cubicBezTo>
                    <a:pt x="21" y="31"/>
                    <a:pt x="20" y="30"/>
                    <a:pt x="19" y="29"/>
                  </a:cubicBezTo>
                  <a:cubicBezTo>
                    <a:pt x="17" y="27"/>
                    <a:pt x="17" y="25"/>
                    <a:pt x="17" y="23"/>
                  </a:cubicBezTo>
                  <a:cubicBezTo>
                    <a:pt x="17" y="21"/>
                    <a:pt x="17" y="19"/>
                    <a:pt x="19" y="18"/>
                  </a:cubicBezTo>
                  <a:cubicBezTo>
                    <a:pt x="20" y="16"/>
                    <a:pt x="22" y="15"/>
                    <a:pt x="24" y="14"/>
                  </a:cubicBezTo>
                  <a:cubicBezTo>
                    <a:pt x="26" y="13"/>
                    <a:pt x="29" y="13"/>
                    <a:pt x="32" y="13"/>
                  </a:cubicBezTo>
                  <a:cubicBezTo>
                    <a:pt x="34" y="13"/>
                    <a:pt x="36" y="13"/>
                    <a:pt x="38" y="14"/>
                  </a:cubicBezTo>
                  <a:cubicBezTo>
                    <a:pt x="40" y="14"/>
                    <a:pt x="42" y="15"/>
                    <a:pt x="43" y="16"/>
                  </a:cubicBezTo>
                  <a:cubicBezTo>
                    <a:pt x="44" y="17"/>
                    <a:pt x="45" y="18"/>
                    <a:pt x="45" y="19"/>
                  </a:cubicBezTo>
                  <a:cubicBezTo>
                    <a:pt x="46" y="20"/>
                    <a:pt x="46" y="21"/>
                    <a:pt x="46" y="22"/>
                  </a:cubicBezTo>
                  <a:cubicBezTo>
                    <a:pt x="46" y="23"/>
                    <a:pt x="46" y="24"/>
                    <a:pt x="45" y="24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6"/>
                    <a:pt x="41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8" y="21"/>
                    <a:pt x="37" y="20"/>
                    <a:pt x="36" y="19"/>
                  </a:cubicBezTo>
                  <a:cubicBezTo>
                    <a:pt x="35" y="19"/>
                    <a:pt x="34" y="18"/>
                    <a:pt x="31" y="18"/>
                  </a:cubicBezTo>
                  <a:cubicBezTo>
                    <a:pt x="29" y="18"/>
                    <a:pt x="28" y="19"/>
                    <a:pt x="26" y="20"/>
                  </a:cubicBezTo>
                  <a:cubicBezTo>
                    <a:pt x="25" y="20"/>
                    <a:pt x="25" y="21"/>
                    <a:pt x="25" y="23"/>
                  </a:cubicBezTo>
                  <a:cubicBezTo>
                    <a:pt x="25" y="23"/>
                    <a:pt x="25" y="24"/>
                    <a:pt x="25" y="24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8" y="26"/>
                    <a:pt x="28" y="26"/>
                    <a:pt x="29" y="27"/>
                  </a:cubicBezTo>
                  <a:cubicBezTo>
                    <a:pt x="30" y="27"/>
                    <a:pt x="31" y="27"/>
                    <a:pt x="33" y="28"/>
                  </a:cubicBezTo>
                  <a:cubicBezTo>
                    <a:pt x="35" y="28"/>
                    <a:pt x="37" y="29"/>
                    <a:pt x="39" y="29"/>
                  </a:cubicBezTo>
                  <a:cubicBezTo>
                    <a:pt x="41" y="30"/>
                    <a:pt x="43" y="31"/>
                    <a:pt x="44" y="31"/>
                  </a:cubicBezTo>
                  <a:cubicBezTo>
                    <a:pt x="45" y="32"/>
                    <a:pt x="46" y="33"/>
                    <a:pt x="47" y="35"/>
                  </a:cubicBezTo>
                  <a:cubicBezTo>
                    <a:pt x="48" y="36"/>
                    <a:pt x="48" y="38"/>
                    <a:pt x="48" y="39"/>
                  </a:cubicBezTo>
                  <a:cubicBezTo>
                    <a:pt x="48" y="42"/>
                    <a:pt x="47" y="44"/>
                    <a:pt x="4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A9C3AD7-ADA9-4294-A464-B6DF9AC684FF}"/>
              </a:ext>
            </a:extLst>
          </p:cNvPr>
          <p:cNvGrpSpPr/>
          <p:nvPr/>
        </p:nvGrpSpPr>
        <p:grpSpPr>
          <a:xfrm>
            <a:off x="5478749" y="3896555"/>
            <a:ext cx="783913" cy="217153"/>
            <a:chOff x="654622" y="5346051"/>
            <a:chExt cx="859072" cy="237973"/>
          </a:xfrm>
          <a:solidFill>
            <a:schemeClr val="bg1">
              <a:lumMod val="95000"/>
            </a:schemeClr>
          </a:solidFill>
        </p:grpSpPr>
        <p:sp>
          <p:nvSpPr>
            <p:cNvPr id="62" name="Freeform 146">
              <a:extLst>
                <a:ext uri="{FF2B5EF4-FFF2-40B4-BE49-F238E27FC236}">
                  <a16:creationId xmlns:a16="http://schemas.microsoft.com/office/drawing/2014/main" id="{434A828D-6FF9-42E5-91F5-3B97DDC7F8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622" y="5346051"/>
              <a:ext cx="237067" cy="236037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2 w 64"/>
                <a:gd name="T11" fmla="*/ 17 h 64"/>
                <a:gd name="T12" fmla="*/ 57 w 64"/>
                <a:gd name="T13" fmla="*/ 31 h 64"/>
                <a:gd name="T14" fmla="*/ 47 w 64"/>
                <a:gd name="T15" fmla="*/ 30 h 64"/>
                <a:gd name="T16" fmla="*/ 47 w 64"/>
                <a:gd name="T17" fmla="*/ 30 h 64"/>
                <a:gd name="T18" fmla="*/ 47 w 64"/>
                <a:gd name="T19" fmla="*/ 30 h 64"/>
                <a:gd name="T20" fmla="*/ 39 w 64"/>
                <a:gd name="T21" fmla="*/ 30 h 64"/>
                <a:gd name="T22" fmla="*/ 38 w 64"/>
                <a:gd name="T23" fmla="*/ 26 h 64"/>
                <a:gd name="T24" fmla="*/ 52 w 64"/>
                <a:gd name="T25" fmla="*/ 17 h 64"/>
                <a:gd name="T26" fmla="*/ 32 w 64"/>
                <a:gd name="T27" fmla="*/ 7 h 64"/>
                <a:gd name="T28" fmla="*/ 48 w 64"/>
                <a:gd name="T29" fmla="*/ 13 h 64"/>
                <a:gd name="T30" fmla="*/ 35 w 64"/>
                <a:gd name="T31" fmla="*/ 21 h 64"/>
                <a:gd name="T32" fmla="*/ 27 w 64"/>
                <a:gd name="T33" fmla="*/ 8 h 64"/>
                <a:gd name="T34" fmla="*/ 32 w 64"/>
                <a:gd name="T35" fmla="*/ 7 h 64"/>
                <a:gd name="T36" fmla="*/ 21 w 64"/>
                <a:gd name="T37" fmla="*/ 10 h 64"/>
                <a:gd name="T38" fmla="*/ 30 w 64"/>
                <a:gd name="T39" fmla="*/ 23 h 64"/>
                <a:gd name="T40" fmla="*/ 10 w 64"/>
                <a:gd name="T41" fmla="*/ 26 h 64"/>
                <a:gd name="T42" fmla="*/ 10 w 64"/>
                <a:gd name="T43" fmla="*/ 26 h 64"/>
                <a:gd name="T44" fmla="*/ 10 w 64"/>
                <a:gd name="T45" fmla="*/ 26 h 64"/>
                <a:gd name="T46" fmla="*/ 8 w 64"/>
                <a:gd name="T47" fmla="*/ 26 h 64"/>
                <a:gd name="T48" fmla="*/ 21 w 64"/>
                <a:gd name="T49" fmla="*/ 10 h 64"/>
                <a:gd name="T50" fmla="*/ 7 w 64"/>
                <a:gd name="T51" fmla="*/ 32 h 64"/>
                <a:gd name="T52" fmla="*/ 7 w 64"/>
                <a:gd name="T53" fmla="*/ 32 h 64"/>
                <a:gd name="T54" fmla="*/ 10 w 64"/>
                <a:gd name="T55" fmla="*/ 32 h 64"/>
                <a:gd name="T56" fmla="*/ 10 w 64"/>
                <a:gd name="T57" fmla="*/ 32 h 64"/>
                <a:gd name="T58" fmla="*/ 32 w 64"/>
                <a:gd name="T59" fmla="*/ 28 h 64"/>
                <a:gd name="T60" fmla="*/ 34 w 64"/>
                <a:gd name="T61" fmla="*/ 32 h 64"/>
                <a:gd name="T62" fmla="*/ 20 w 64"/>
                <a:gd name="T63" fmla="*/ 40 h 64"/>
                <a:gd name="T64" fmla="*/ 13 w 64"/>
                <a:gd name="T65" fmla="*/ 48 h 64"/>
                <a:gd name="T66" fmla="*/ 7 w 64"/>
                <a:gd name="T67" fmla="*/ 32 h 64"/>
                <a:gd name="T68" fmla="*/ 32 w 64"/>
                <a:gd name="T69" fmla="*/ 57 h 64"/>
                <a:gd name="T70" fmla="*/ 17 w 64"/>
                <a:gd name="T71" fmla="*/ 52 h 64"/>
                <a:gd name="T72" fmla="*/ 23 w 64"/>
                <a:gd name="T73" fmla="*/ 45 h 64"/>
                <a:gd name="T74" fmla="*/ 36 w 64"/>
                <a:gd name="T75" fmla="*/ 37 h 64"/>
                <a:gd name="T76" fmla="*/ 41 w 64"/>
                <a:gd name="T77" fmla="*/ 55 h 64"/>
                <a:gd name="T78" fmla="*/ 32 w 64"/>
                <a:gd name="T79" fmla="*/ 57 h 64"/>
                <a:gd name="T80" fmla="*/ 46 w 64"/>
                <a:gd name="T81" fmla="*/ 53 h 64"/>
                <a:gd name="T82" fmla="*/ 42 w 64"/>
                <a:gd name="T83" fmla="*/ 36 h 64"/>
                <a:gd name="T84" fmla="*/ 47 w 64"/>
                <a:gd name="T85" fmla="*/ 35 h 64"/>
                <a:gd name="T86" fmla="*/ 47 w 64"/>
                <a:gd name="T87" fmla="*/ 35 h 64"/>
                <a:gd name="T88" fmla="*/ 47 w 64"/>
                <a:gd name="T89" fmla="*/ 35 h 64"/>
                <a:gd name="T90" fmla="*/ 47 w 64"/>
                <a:gd name="T91" fmla="*/ 35 h 64"/>
                <a:gd name="T92" fmla="*/ 57 w 64"/>
                <a:gd name="T93" fmla="*/ 37 h 64"/>
                <a:gd name="T94" fmla="*/ 46 w 64"/>
                <a:gd name="T9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2" y="17"/>
                  </a:moveTo>
                  <a:cubicBezTo>
                    <a:pt x="55" y="21"/>
                    <a:pt x="57" y="25"/>
                    <a:pt x="57" y="31"/>
                  </a:cubicBezTo>
                  <a:cubicBezTo>
                    <a:pt x="53" y="30"/>
                    <a:pt x="50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4" y="30"/>
                    <a:pt x="42" y="30"/>
                    <a:pt x="39" y="30"/>
                  </a:cubicBezTo>
                  <a:cubicBezTo>
                    <a:pt x="39" y="29"/>
                    <a:pt x="38" y="28"/>
                    <a:pt x="38" y="26"/>
                  </a:cubicBezTo>
                  <a:cubicBezTo>
                    <a:pt x="43" y="24"/>
                    <a:pt x="48" y="21"/>
                    <a:pt x="52" y="17"/>
                  </a:cubicBezTo>
                  <a:close/>
                  <a:moveTo>
                    <a:pt x="32" y="7"/>
                  </a:moveTo>
                  <a:cubicBezTo>
                    <a:pt x="38" y="7"/>
                    <a:pt x="43" y="9"/>
                    <a:pt x="48" y="13"/>
                  </a:cubicBezTo>
                  <a:cubicBezTo>
                    <a:pt x="44" y="16"/>
                    <a:pt x="40" y="19"/>
                    <a:pt x="35" y="21"/>
                  </a:cubicBezTo>
                  <a:cubicBezTo>
                    <a:pt x="32" y="15"/>
                    <a:pt x="29" y="10"/>
                    <a:pt x="27" y="8"/>
                  </a:cubicBezTo>
                  <a:cubicBezTo>
                    <a:pt x="28" y="7"/>
                    <a:pt x="30" y="7"/>
                    <a:pt x="32" y="7"/>
                  </a:cubicBezTo>
                  <a:close/>
                  <a:moveTo>
                    <a:pt x="21" y="10"/>
                  </a:moveTo>
                  <a:cubicBezTo>
                    <a:pt x="23" y="12"/>
                    <a:pt x="26" y="16"/>
                    <a:pt x="30" y="23"/>
                  </a:cubicBezTo>
                  <a:cubicBezTo>
                    <a:pt x="22" y="25"/>
                    <a:pt x="15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8" y="26"/>
                  </a:cubicBezTo>
                  <a:cubicBezTo>
                    <a:pt x="10" y="19"/>
                    <a:pt x="14" y="13"/>
                    <a:pt x="21" y="10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5" y="32"/>
                    <a:pt x="24" y="31"/>
                    <a:pt x="32" y="28"/>
                  </a:cubicBezTo>
                  <a:cubicBezTo>
                    <a:pt x="33" y="29"/>
                    <a:pt x="33" y="31"/>
                    <a:pt x="34" y="32"/>
                  </a:cubicBezTo>
                  <a:cubicBezTo>
                    <a:pt x="28" y="34"/>
                    <a:pt x="23" y="37"/>
                    <a:pt x="20" y="40"/>
                  </a:cubicBezTo>
                  <a:cubicBezTo>
                    <a:pt x="16" y="43"/>
                    <a:pt x="14" y="46"/>
                    <a:pt x="13" y="48"/>
                  </a:cubicBezTo>
                  <a:cubicBezTo>
                    <a:pt x="9" y="44"/>
                    <a:pt x="7" y="38"/>
                    <a:pt x="7" y="32"/>
                  </a:cubicBezTo>
                  <a:close/>
                  <a:moveTo>
                    <a:pt x="32" y="57"/>
                  </a:moveTo>
                  <a:cubicBezTo>
                    <a:pt x="26" y="57"/>
                    <a:pt x="21" y="55"/>
                    <a:pt x="17" y="52"/>
                  </a:cubicBezTo>
                  <a:cubicBezTo>
                    <a:pt x="18" y="51"/>
                    <a:pt x="20" y="48"/>
                    <a:pt x="23" y="45"/>
                  </a:cubicBezTo>
                  <a:cubicBezTo>
                    <a:pt x="26" y="42"/>
                    <a:pt x="30" y="39"/>
                    <a:pt x="36" y="37"/>
                  </a:cubicBezTo>
                  <a:cubicBezTo>
                    <a:pt x="38" y="42"/>
                    <a:pt x="40" y="48"/>
                    <a:pt x="41" y="55"/>
                  </a:cubicBezTo>
                  <a:cubicBezTo>
                    <a:pt x="38" y="56"/>
                    <a:pt x="35" y="57"/>
                    <a:pt x="32" y="57"/>
                  </a:cubicBezTo>
                  <a:close/>
                  <a:moveTo>
                    <a:pt x="46" y="53"/>
                  </a:moveTo>
                  <a:cubicBezTo>
                    <a:pt x="45" y="46"/>
                    <a:pt x="43" y="41"/>
                    <a:pt x="42" y="36"/>
                  </a:cubicBezTo>
                  <a:cubicBezTo>
                    <a:pt x="43" y="36"/>
                    <a:pt x="45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50" y="35"/>
                    <a:pt x="53" y="36"/>
                    <a:pt x="57" y="37"/>
                  </a:cubicBezTo>
                  <a:cubicBezTo>
                    <a:pt x="55" y="43"/>
                    <a:pt x="51" y="49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DEEB2299-FEC6-481A-BC66-9B9676CAD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171" y="5346957"/>
              <a:ext cx="237067" cy="237067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1 h 243"/>
                <a:gd name="T4" fmla="*/ 122 w 243"/>
                <a:gd name="T5" fmla="*/ 243 h 243"/>
                <a:gd name="T6" fmla="*/ 243 w 243"/>
                <a:gd name="T7" fmla="*/ 121 h 243"/>
                <a:gd name="T8" fmla="*/ 122 w 243"/>
                <a:gd name="T9" fmla="*/ 0 h 243"/>
                <a:gd name="T10" fmla="*/ 154 w 243"/>
                <a:gd name="T11" fmla="*/ 121 h 243"/>
                <a:gd name="T12" fmla="*/ 133 w 243"/>
                <a:gd name="T13" fmla="*/ 121 h 243"/>
                <a:gd name="T14" fmla="*/ 133 w 243"/>
                <a:gd name="T15" fmla="*/ 196 h 243"/>
                <a:gd name="T16" fmla="*/ 102 w 243"/>
                <a:gd name="T17" fmla="*/ 196 h 243"/>
                <a:gd name="T18" fmla="*/ 102 w 243"/>
                <a:gd name="T19" fmla="*/ 121 h 243"/>
                <a:gd name="T20" fmla="*/ 87 w 243"/>
                <a:gd name="T21" fmla="*/ 121 h 243"/>
                <a:gd name="T22" fmla="*/ 87 w 243"/>
                <a:gd name="T23" fmla="*/ 94 h 243"/>
                <a:gd name="T24" fmla="*/ 102 w 243"/>
                <a:gd name="T25" fmla="*/ 94 h 243"/>
                <a:gd name="T26" fmla="*/ 102 w 243"/>
                <a:gd name="T27" fmla="*/ 77 h 243"/>
                <a:gd name="T28" fmla="*/ 133 w 243"/>
                <a:gd name="T29" fmla="*/ 46 h 243"/>
                <a:gd name="T30" fmla="*/ 156 w 243"/>
                <a:gd name="T31" fmla="*/ 46 h 243"/>
                <a:gd name="T32" fmla="*/ 156 w 243"/>
                <a:gd name="T33" fmla="*/ 72 h 243"/>
                <a:gd name="T34" fmla="*/ 140 w 243"/>
                <a:gd name="T35" fmla="*/ 72 h 243"/>
                <a:gd name="T36" fmla="*/ 133 w 243"/>
                <a:gd name="T37" fmla="*/ 79 h 243"/>
                <a:gd name="T38" fmla="*/ 133 w 243"/>
                <a:gd name="T39" fmla="*/ 94 h 243"/>
                <a:gd name="T40" fmla="*/ 157 w 243"/>
                <a:gd name="T41" fmla="*/ 94 h 243"/>
                <a:gd name="T42" fmla="*/ 154 w 243"/>
                <a:gd name="T43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138">
              <a:extLst>
                <a:ext uri="{FF2B5EF4-FFF2-40B4-BE49-F238E27FC236}">
                  <a16:creationId xmlns:a16="http://schemas.microsoft.com/office/drawing/2014/main" id="{FA852065-47F9-42DC-B33F-83D283A795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719" y="5346051"/>
              <a:ext cx="237975" cy="237973"/>
            </a:xfrm>
            <a:custGeom>
              <a:avLst/>
              <a:gdLst>
                <a:gd name="T0" fmla="*/ 61 w 64"/>
                <a:gd name="T1" fmla="*/ 37 h 64"/>
                <a:gd name="T2" fmla="*/ 62 w 64"/>
                <a:gd name="T3" fmla="*/ 32 h 64"/>
                <a:gd name="T4" fmla="*/ 32 w 64"/>
                <a:gd name="T5" fmla="*/ 2 h 64"/>
                <a:gd name="T6" fmla="*/ 27 w 64"/>
                <a:gd name="T7" fmla="*/ 3 h 64"/>
                <a:gd name="T8" fmla="*/ 18 w 64"/>
                <a:gd name="T9" fmla="*/ 0 h 64"/>
                <a:gd name="T10" fmla="*/ 0 w 64"/>
                <a:gd name="T11" fmla="*/ 18 h 64"/>
                <a:gd name="T12" fmla="*/ 3 w 64"/>
                <a:gd name="T13" fmla="*/ 27 h 64"/>
                <a:gd name="T14" fmla="*/ 2 w 64"/>
                <a:gd name="T15" fmla="*/ 32 h 64"/>
                <a:gd name="T16" fmla="*/ 32 w 64"/>
                <a:gd name="T17" fmla="*/ 62 h 64"/>
                <a:gd name="T18" fmla="*/ 37 w 64"/>
                <a:gd name="T19" fmla="*/ 61 h 64"/>
                <a:gd name="T20" fmla="*/ 46 w 64"/>
                <a:gd name="T21" fmla="*/ 64 h 64"/>
                <a:gd name="T22" fmla="*/ 64 w 64"/>
                <a:gd name="T23" fmla="*/ 46 h 64"/>
                <a:gd name="T24" fmla="*/ 61 w 64"/>
                <a:gd name="T25" fmla="*/ 37 h 64"/>
                <a:gd name="T26" fmla="*/ 46 w 64"/>
                <a:gd name="T27" fmla="*/ 46 h 64"/>
                <a:gd name="T28" fmla="*/ 41 w 64"/>
                <a:gd name="T29" fmla="*/ 50 h 64"/>
                <a:gd name="T30" fmla="*/ 32 w 64"/>
                <a:gd name="T31" fmla="*/ 51 h 64"/>
                <a:gd name="T32" fmla="*/ 22 w 64"/>
                <a:gd name="T33" fmla="*/ 49 h 64"/>
                <a:gd name="T34" fmla="*/ 18 w 64"/>
                <a:gd name="T35" fmla="*/ 45 h 64"/>
                <a:gd name="T36" fmla="*/ 16 w 64"/>
                <a:gd name="T37" fmla="*/ 40 h 64"/>
                <a:gd name="T38" fmla="*/ 17 w 64"/>
                <a:gd name="T39" fmla="*/ 38 h 64"/>
                <a:gd name="T40" fmla="*/ 20 w 64"/>
                <a:gd name="T41" fmla="*/ 37 h 64"/>
                <a:gd name="T42" fmla="*/ 22 w 64"/>
                <a:gd name="T43" fmla="*/ 38 h 64"/>
                <a:gd name="T44" fmla="*/ 24 w 64"/>
                <a:gd name="T45" fmla="*/ 40 h 64"/>
                <a:gd name="T46" fmla="*/ 25 w 64"/>
                <a:gd name="T47" fmla="*/ 43 h 64"/>
                <a:gd name="T48" fmla="*/ 28 w 64"/>
                <a:gd name="T49" fmla="*/ 45 h 64"/>
                <a:gd name="T50" fmla="*/ 32 w 64"/>
                <a:gd name="T51" fmla="*/ 45 h 64"/>
                <a:gd name="T52" fmla="*/ 38 w 64"/>
                <a:gd name="T53" fmla="*/ 44 h 64"/>
                <a:gd name="T54" fmla="*/ 40 w 64"/>
                <a:gd name="T55" fmla="*/ 40 h 64"/>
                <a:gd name="T56" fmla="*/ 39 w 64"/>
                <a:gd name="T57" fmla="*/ 37 h 64"/>
                <a:gd name="T58" fmla="*/ 35 w 64"/>
                <a:gd name="T59" fmla="*/ 36 h 64"/>
                <a:gd name="T60" fmla="*/ 30 w 64"/>
                <a:gd name="T61" fmla="*/ 34 h 64"/>
                <a:gd name="T62" fmla="*/ 23 w 64"/>
                <a:gd name="T63" fmla="*/ 32 h 64"/>
                <a:gd name="T64" fmla="*/ 19 w 64"/>
                <a:gd name="T65" fmla="*/ 29 h 64"/>
                <a:gd name="T66" fmla="*/ 17 w 64"/>
                <a:gd name="T67" fmla="*/ 23 h 64"/>
                <a:gd name="T68" fmla="*/ 19 w 64"/>
                <a:gd name="T69" fmla="*/ 18 h 64"/>
                <a:gd name="T70" fmla="*/ 24 w 64"/>
                <a:gd name="T71" fmla="*/ 14 h 64"/>
                <a:gd name="T72" fmla="*/ 32 w 64"/>
                <a:gd name="T73" fmla="*/ 13 h 64"/>
                <a:gd name="T74" fmla="*/ 38 w 64"/>
                <a:gd name="T75" fmla="*/ 14 h 64"/>
                <a:gd name="T76" fmla="*/ 43 w 64"/>
                <a:gd name="T77" fmla="*/ 16 h 64"/>
                <a:gd name="T78" fmla="*/ 45 w 64"/>
                <a:gd name="T79" fmla="*/ 19 h 64"/>
                <a:gd name="T80" fmla="*/ 46 w 64"/>
                <a:gd name="T81" fmla="*/ 22 h 64"/>
                <a:gd name="T82" fmla="*/ 45 w 64"/>
                <a:gd name="T83" fmla="*/ 24 h 64"/>
                <a:gd name="T84" fmla="*/ 43 w 64"/>
                <a:gd name="T85" fmla="*/ 26 h 64"/>
                <a:gd name="T86" fmla="*/ 40 w 64"/>
                <a:gd name="T87" fmla="*/ 25 h 64"/>
                <a:gd name="T88" fmla="*/ 39 w 64"/>
                <a:gd name="T89" fmla="*/ 23 h 64"/>
                <a:gd name="T90" fmla="*/ 36 w 64"/>
                <a:gd name="T91" fmla="*/ 19 h 64"/>
                <a:gd name="T92" fmla="*/ 31 w 64"/>
                <a:gd name="T93" fmla="*/ 18 h 64"/>
                <a:gd name="T94" fmla="*/ 26 w 64"/>
                <a:gd name="T95" fmla="*/ 20 h 64"/>
                <a:gd name="T96" fmla="*/ 25 w 64"/>
                <a:gd name="T97" fmla="*/ 23 h 64"/>
                <a:gd name="T98" fmla="*/ 25 w 64"/>
                <a:gd name="T99" fmla="*/ 24 h 64"/>
                <a:gd name="T100" fmla="*/ 27 w 64"/>
                <a:gd name="T101" fmla="*/ 26 h 64"/>
                <a:gd name="T102" fmla="*/ 29 w 64"/>
                <a:gd name="T103" fmla="*/ 27 h 64"/>
                <a:gd name="T104" fmla="*/ 33 w 64"/>
                <a:gd name="T105" fmla="*/ 28 h 64"/>
                <a:gd name="T106" fmla="*/ 39 w 64"/>
                <a:gd name="T107" fmla="*/ 29 h 64"/>
                <a:gd name="T108" fmla="*/ 44 w 64"/>
                <a:gd name="T109" fmla="*/ 31 h 64"/>
                <a:gd name="T110" fmla="*/ 47 w 64"/>
                <a:gd name="T111" fmla="*/ 35 h 64"/>
                <a:gd name="T112" fmla="*/ 48 w 64"/>
                <a:gd name="T113" fmla="*/ 39 h 64"/>
                <a:gd name="T114" fmla="*/ 46 w 64"/>
                <a:gd name="T115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64">
                  <a:moveTo>
                    <a:pt x="61" y="37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8" y="2"/>
                    <a:pt x="32" y="2"/>
                  </a:cubicBezTo>
                  <a:cubicBezTo>
                    <a:pt x="30" y="2"/>
                    <a:pt x="29" y="2"/>
                    <a:pt x="27" y="3"/>
                  </a:cubicBezTo>
                  <a:cubicBezTo>
                    <a:pt x="25" y="1"/>
                    <a:pt x="2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2" y="29"/>
                    <a:pt x="2" y="30"/>
                    <a:pt x="2" y="32"/>
                  </a:cubicBezTo>
                  <a:cubicBezTo>
                    <a:pt x="2" y="48"/>
                    <a:pt x="16" y="62"/>
                    <a:pt x="32" y="62"/>
                  </a:cubicBezTo>
                  <a:cubicBezTo>
                    <a:pt x="34" y="62"/>
                    <a:pt x="35" y="62"/>
                    <a:pt x="37" y="61"/>
                  </a:cubicBezTo>
                  <a:cubicBezTo>
                    <a:pt x="39" y="63"/>
                    <a:pt x="43" y="64"/>
                    <a:pt x="46" y="64"/>
                  </a:cubicBezTo>
                  <a:cubicBezTo>
                    <a:pt x="56" y="64"/>
                    <a:pt x="64" y="56"/>
                    <a:pt x="64" y="46"/>
                  </a:cubicBezTo>
                  <a:cubicBezTo>
                    <a:pt x="64" y="43"/>
                    <a:pt x="63" y="39"/>
                    <a:pt x="61" y="37"/>
                  </a:cubicBezTo>
                  <a:close/>
                  <a:moveTo>
                    <a:pt x="46" y="46"/>
                  </a:moveTo>
                  <a:cubicBezTo>
                    <a:pt x="45" y="47"/>
                    <a:pt x="43" y="49"/>
                    <a:pt x="41" y="50"/>
                  </a:cubicBezTo>
                  <a:cubicBezTo>
                    <a:pt x="38" y="51"/>
                    <a:pt x="35" y="51"/>
                    <a:pt x="32" y="51"/>
                  </a:cubicBezTo>
                  <a:cubicBezTo>
                    <a:pt x="28" y="51"/>
                    <a:pt x="25" y="51"/>
                    <a:pt x="22" y="49"/>
                  </a:cubicBezTo>
                  <a:cubicBezTo>
                    <a:pt x="20" y="48"/>
                    <a:pt x="19" y="47"/>
                    <a:pt x="18" y="45"/>
                  </a:cubicBezTo>
                  <a:cubicBezTo>
                    <a:pt x="17" y="43"/>
                    <a:pt x="16" y="42"/>
                    <a:pt x="16" y="40"/>
                  </a:cubicBezTo>
                  <a:cubicBezTo>
                    <a:pt x="16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7"/>
                    <a:pt x="21" y="37"/>
                    <a:pt x="22" y="38"/>
                  </a:cubicBezTo>
                  <a:cubicBezTo>
                    <a:pt x="23" y="38"/>
                    <a:pt x="23" y="39"/>
                    <a:pt x="24" y="40"/>
                  </a:cubicBezTo>
                  <a:cubicBezTo>
                    <a:pt x="24" y="41"/>
                    <a:pt x="25" y="42"/>
                    <a:pt x="25" y="43"/>
                  </a:cubicBezTo>
                  <a:cubicBezTo>
                    <a:pt x="26" y="44"/>
                    <a:pt x="27" y="44"/>
                    <a:pt x="28" y="45"/>
                  </a:cubicBezTo>
                  <a:cubicBezTo>
                    <a:pt x="29" y="45"/>
                    <a:pt x="30" y="45"/>
                    <a:pt x="32" y="45"/>
                  </a:cubicBezTo>
                  <a:cubicBezTo>
                    <a:pt x="34" y="45"/>
                    <a:pt x="36" y="45"/>
                    <a:pt x="38" y="44"/>
                  </a:cubicBezTo>
                  <a:cubicBezTo>
                    <a:pt x="39" y="43"/>
                    <a:pt x="40" y="42"/>
                    <a:pt x="40" y="40"/>
                  </a:cubicBezTo>
                  <a:cubicBezTo>
                    <a:pt x="40" y="39"/>
                    <a:pt x="39" y="38"/>
                    <a:pt x="39" y="37"/>
                  </a:cubicBezTo>
                  <a:cubicBezTo>
                    <a:pt x="38" y="37"/>
                    <a:pt x="37" y="36"/>
                    <a:pt x="35" y="36"/>
                  </a:cubicBezTo>
                  <a:cubicBezTo>
                    <a:pt x="34" y="35"/>
                    <a:pt x="33" y="35"/>
                    <a:pt x="30" y="34"/>
                  </a:cubicBezTo>
                  <a:cubicBezTo>
                    <a:pt x="28" y="34"/>
                    <a:pt x="25" y="33"/>
                    <a:pt x="23" y="32"/>
                  </a:cubicBezTo>
                  <a:cubicBezTo>
                    <a:pt x="21" y="31"/>
                    <a:pt x="20" y="30"/>
                    <a:pt x="19" y="29"/>
                  </a:cubicBezTo>
                  <a:cubicBezTo>
                    <a:pt x="17" y="27"/>
                    <a:pt x="17" y="25"/>
                    <a:pt x="17" y="23"/>
                  </a:cubicBezTo>
                  <a:cubicBezTo>
                    <a:pt x="17" y="21"/>
                    <a:pt x="17" y="19"/>
                    <a:pt x="19" y="18"/>
                  </a:cubicBezTo>
                  <a:cubicBezTo>
                    <a:pt x="20" y="16"/>
                    <a:pt x="22" y="15"/>
                    <a:pt x="24" y="14"/>
                  </a:cubicBezTo>
                  <a:cubicBezTo>
                    <a:pt x="26" y="13"/>
                    <a:pt x="29" y="13"/>
                    <a:pt x="32" y="13"/>
                  </a:cubicBezTo>
                  <a:cubicBezTo>
                    <a:pt x="34" y="13"/>
                    <a:pt x="36" y="13"/>
                    <a:pt x="38" y="14"/>
                  </a:cubicBezTo>
                  <a:cubicBezTo>
                    <a:pt x="40" y="14"/>
                    <a:pt x="42" y="15"/>
                    <a:pt x="43" y="16"/>
                  </a:cubicBezTo>
                  <a:cubicBezTo>
                    <a:pt x="44" y="17"/>
                    <a:pt x="45" y="18"/>
                    <a:pt x="45" y="19"/>
                  </a:cubicBezTo>
                  <a:cubicBezTo>
                    <a:pt x="46" y="20"/>
                    <a:pt x="46" y="21"/>
                    <a:pt x="46" y="22"/>
                  </a:cubicBezTo>
                  <a:cubicBezTo>
                    <a:pt x="46" y="23"/>
                    <a:pt x="46" y="24"/>
                    <a:pt x="45" y="24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6"/>
                    <a:pt x="41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8" y="21"/>
                    <a:pt x="37" y="20"/>
                    <a:pt x="36" y="19"/>
                  </a:cubicBezTo>
                  <a:cubicBezTo>
                    <a:pt x="35" y="19"/>
                    <a:pt x="34" y="18"/>
                    <a:pt x="31" y="18"/>
                  </a:cubicBezTo>
                  <a:cubicBezTo>
                    <a:pt x="29" y="18"/>
                    <a:pt x="28" y="19"/>
                    <a:pt x="26" y="20"/>
                  </a:cubicBezTo>
                  <a:cubicBezTo>
                    <a:pt x="25" y="20"/>
                    <a:pt x="25" y="21"/>
                    <a:pt x="25" y="23"/>
                  </a:cubicBezTo>
                  <a:cubicBezTo>
                    <a:pt x="25" y="23"/>
                    <a:pt x="25" y="24"/>
                    <a:pt x="25" y="24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8" y="26"/>
                    <a:pt x="28" y="26"/>
                    <a:pt x="29" y="27"/>
                  </a:cubicBezTo>
                  <a:cubicBezTo>
                    <a:pt x="30" y="27"/>
                    <a:pt x="31" y="27"/>
                    <a:pt x="33" y="28"/>
                  </a:cubicBezTo>
                  <a:cubicBezTo>
                    <a:pt x="35" y="28"/>
                    <a:pt x="37" y="29"/>
                    <a:pt x="39" y="29"/>
                  </a:cubicBezTo>
                  <a:cubicBezTo>
                    <a:pt x="41" y="30"/>
                    <a:pt x="43" y="31"/>
                    <a:pt x="44" y="31"/>
                  </a:cubicBezTo>
                  <a:cubicBezTo>
                    <a:pt x="45" y="32"/>
                    <a:pt x="46" y="33"/>
                    <a:pt x="47" y="35"/>
                  </a:cubicBezTo>
                  <a:cubicBezTo>
                    <a:pt x="48" y="36"/>
                    <a:pt x="48" y="38"/>
                    <a:pt x="48" y="39"/>
                  </a:cubicBezTo>
                  <a:cubicBezTo>
                    <a:pt x="48" y="42"/>
                    <a:pt x="47" y="44"/>
                    <a:pt x="4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F876FED-F316-4E9F-A7E1-069A38A87562}"/>
              </a:ext>
            </a:extLst>
          </p:cNvPr>
          <p:cNvGrpSpPr/>
          <p:nvPr/>
        </p:nvGrpSpPr>
        <p:grpSpPr>
          <a:xfrm>
            <a:off x="8383234" y="3896555"/>
            <a:ext cx="783913" cy="217153"/>
            <a:chOff x="654622" y="5346051"/>
            <a:chExt cx="859072" cy="237973"/>
          </a:xfrm>
          <a:solidFill>
            <a:schemeClr val="bg1">
              <a:lumMod val="95000"/>
            </a:schemeClr>
          </a:solidFill>
        </p:grpSpPr>
        <p:sp>
          <p:nvSpPr>
            <p:cNvPr id="66" name="Freeform 146">
              <a:extLst>
                <a:ext uri="{FF2B5EF4-FFF2-40B4-BE49-F238E27FC236}">
                  <a16:creationId xmlns:a16="http://schemas.microsoft.com/office/drawing/2014/main" id="{C9417A39-2F4F-4415-A0C4-2834CE4AB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622" y="5346051"/>
              <a:ext cx="237067" cy="236037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2 w 64"/>
                <a:gd name="T11" fmla="*/ 17 h 64"/>
                <a:gd name="T12" fmla="*/ 57 w 64"/>
                <a:gd name="T13" fmla="*/ 31 h 64"/>
                <a:gd name="T14" fmla="*/ 47 w 64"/>
                <a:gd name="T15" fmla="*/ 30 h 64"/>
                <a:gd name="T16" fmla="*/ 47 w 64"/>
                <a:gd name="T17" fmla="*/ 30 h 64"/>
                <a:gd name="T18" fmla="*/ 47 w 64"/>
                <a:gd name="T19" fmla="*/ 30 h 64"/>
                <a:gd name="T20" fmla="*/ 39 w 64"/>
                <a:gd name="T21" fmla="*/ 30 h 64"/>
                <a:gd name="T22" fmla="*/ 38 w 64"/>
                <a:gd name="T23" fmla="*/ 26 h 64"/>
                <a:gd name="T24" fmla="*/ 52 w 64"/>
                <a:gd name="T25" fmla="*/ 17 h 64"/>
                <a:gd name="T26" fmla="*/ 32 w 64"/>
                <a:gd name="T27" fmla="*/ 7 h 64"/>
                <a:gd name="T28" fmla="*/ 48 w 64"/>
                <a:gd name="T29" fmla="*/ 13 h 64"/>
                <a:gd name="T30" fmla="*/ 35 w 64"/>
                <a:gd name="T31" fmla="*/ 21 h 64"/>
                <a:gd name="T32" fmla="*/ 27 w 64"/>
                <a:gd name="T33" fmla="*/ 8 h 64"/>
                <a:gd name="T34" fmla="*/ 32 w 64"/>
                <a:gd name="T35" fmla="*/ 7 h 64"/>
                <a:gd name="T36" fmla="*/ 21 w 64"/>
                <a:gd name="T37" fmla="*/ 10 h 64"/>
                <a:gd name="T38" fmla="*/ 30 w 64"/>
                <a:gd name="T39" fmla="*/ 23 h 64"/>
                <a:gd name="T40" fmla="*/ 10 w 64"/>
                <a:gd name="T41" fmla="*/ 26 h 64"/>
                <a:gd name="T42" fmla="*/ 10 w 64"/>
                <a:gd name="T43" fmla="*/ 26 h 64"/>
                <a:gd name="T44" fmla="*/ 10 w 64"/>
                <a:gd name="T45" fmla="*/ 26 h 64"/>
                <a:gd name="T46" fmla="*/ 8 w 64"/>
                <a:gd name="T47" fmla="*/ 26 h 64"/>
                <a:gd name="T48" fmla="*/ 21 w 64"/>
                <a:gd name="T49" fmla="*/ 10 h 64"/>
                <a:gd name="T50" fmla="*/ 7 w 64"/>
                <a:gd name="T51" fmla="*/ 32 h 64"/>
                <a:gd name="T52" fmla="*/ 7 w 64"/>
                <a:gd name="T53" fmla="*/ 32 h 64"/>
                <a:gd name="T54" fmla="*/ 10 w 64"/>
                <a:gd name="T55" fmla="*/ 32 h 64"/>
                <a:gd name="T56" fmla="*/ 10 w 64"/>
                <a:gd name="T57" fmla="*/ 32 h 64"/>
                <a:gd name="T58" fmla="*/ 32 w 64"/>
                <a:gd name="T59" fmla="*/ 28 h 64"/>
                <a:gd name="T60" fmla="*/ 34 w 64"/>
                <a:gd name="T61" fmla="*/ 32 h 64"/>
                <a:gd name="T62" fmla="*/ 20 w 64"/>
                <a:gd name="T63" fmla="*/ 40 h 64"/>
                <a:gd name="T64" fmla="*/ 13 w 64"/>
                <a:gd name="T65" fmla="*/ 48 h 64"/>
                <a:gd name="T66" fmla="*/ 7 w 64"/>
                <a:gd name="T67" fmla="*/ 32 h 64"/>
                <a:gd name="T68" fmla="*/ 32 w 64"/>
                <a:gd name="T69" fmla="*/ 57 h 64"/>
                <a:gd name="T70" fmla="*/ 17 w 64"/>
                <a:gd name="T71" fmla="*/ 52 h 64"/>
                <a:gd name="T72" fmla="*/ 23 w 64"/>
                <a:gd name="T73" fmla="*/ 45 h 64"/>
                <a:gd name="T74" fmla="*/ 36 w 64"/>
                <a:gd name="T75" fmla="*/ 37 h 64"/>
                <a:gd name="T76" fmla="*/ 41 w 64"/>
                <a:gd name="T77" fmla="*/ 55 h 64"/>
                <a:gd name="T78" fmla="*/ 32 w 64"/>
                <a:gd name="T79" fmla="*/ 57 h 64"/>
                <a:gd name="T80" fmla="*/ 46 w 64"/>
                <a:gd name="T81" fmla="*/ 53 h 64"/>
                <a:gd name="T82" fmla="*/ 42 w 64"/>
                <a:gd name="T83" fmla="*/ 36 h 64"/>
                <a:gd name="T84" fmla="*/ 47 w 64"/>
                <a:gd name="T85" fmla="*/ 35 h 64"/>
                <a:gd name="T86" fmla="*/ 47 w 64"/>
                <a:gd name="T87" fmla="*/ 35 h 64"/>
                <a:gd name="T88" fmla="*/ 47 w 64"/>
                <a:gd name="T89" fmla="*/ 35 h 64"/>
                <a:gd name="T90" fmla="*/ 47 w 64"/>
                <a:gd name="T91" fmla="*/ 35 h 64"/>
                <a:gd name="T92" fmla="*/ 57 w 64"/>
                <a:gd name="T93" fmla="*/ 37 h 64"/>
                <a:gd name="T94" fmla="*/ 46 w 64"/>
                <a:gd name="T9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2" y="17"/>
                  </a:moveTo>
                  <a:cubicBezTo>
                    <a:pt x="55" y="21"/>
                    <a:pt x="57" y="25"/>
                    <a:pt x="57" y="31"/>
                  </a:cubicBezTo>
                  <a:cubicBezTo>
                    <a:pt x="53" y="30"/>
                    <a:pt x="50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4" y="30"/>
                    <a:pt x="42" y="30"/>
                    <a:pt x="39" y="30"/>
                  </a:cubicBezTo>
                  <a:cubicBezTo>
                    <a:pt x="39" y="29"/>
                    <a:pt x="38" y="28"/>
                    <a:pt x="38" y="26"/>
                  </a:cubicBezTo>
                  <a:cubicBezTo>
                    <a:pt x="43" y="24"/>
                    <a:pt x="48" y="21"/>
                    <a:pt x="52" y="17"/>
                  </a:cubicBezTo>
                  <a:close/>
                  <a:moveTo>
                    <a:pt x="32" y="7"/>
                  </a:moveTo>
                  <a:cubicBezTo>
                    <a:pt x="38" y="7"/>
                    <a:pt x="43" y="9"/>
                    <a:pt x="48" y="13"/>
                  </a:cubicBezTo>
                  <a:cubicBezTo>
                    <a:pt x="44" y="16"/>
                    <a:pt x="40" y="19"/>
                    <a:pt x="35" y="21"/>
                  </a:cubicBezTo>
                  <a:cubicBezTo>
                    <a:pt x="32" y="15"/>
                    <a:pt x="29" y="10"/>
                    <a:pt x="27" y="8"/>
                  </a:cubicBezTo>
                  <a:cubicBezTo>
                    <a:pt x="28" y="7"/>
                    <a:pt x="30" y="7"/>
                    <a:pt x="32" y="7"/>
                  </a:cubicBezTo>
                  <a:close/>
                  <a:moveTo>
                    <a:pt x="21" y="10"/>
                  </a:moveTo>
                  <a:cubicBezTo>
                    <a:pt x="23" y="12"/>
                    <a:pt x="26" y="16"/>
                    <a:pt x="30" y="23"/>
                  </a:cubicBezTo>
                  <a:cubicBezTo>
                    <a:pt x="22" y="25"/>
                    <a:pt x="15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8" y="26"/>
                  </a:cubicBezTo>
                  <a:cubicBezTo>
                    <a:pt x="10" y="19"/>
                    <a:pt x="14" y="13"/>
                    <a:pt x="21" y="10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5" y="32"/>
                    <a:pt x="24" y="31"/>
                    <a:pt x="32" y="28"/>
                  </a:cubicBezTo>
                  <a:cubicBezTo>
                    <a:pt x="33" y="29"/>
                    <a:pt x="33" y="31"/>
                    <a:pt x="34" y="32"/>
                  </a:cubicBezTo>
                  <a:cubicBezTo>
                    <a:pt x="28" y="34"/>
                    <a:pt x="23" y="37"/>
                    <a:pt x="20" y="40"/>
                  </a:cubicBezTo>
                  <a:cubicBezTo>
                    <a:pt x="16" y="43"/>
                    <a:pt x="14" y="46"/>
                    <a:pt x="13" y="48"/>
                  </a:cubicBezTo>
                  <a:cubicBezTo>
                    <a:pt x="9" y="44"/>
                    <a:pt x="7" y="38"/>
                    <a:pt x="7" y="32"/>
                  </a:cubicBezTo>
                  <a:close/>
                  <a:moveTo>
                    <a:pt x="32" y="57"/>
                  </a:moveTo>
                  <a:cubicBezTo>
                    <a:pt x="26" y="57"/>
                    <a:pt x="21" y="55"/>
                    <a:pt x="17" y="52"/>
                  </a:cubicBezTo>
                  <a:cubicBezTo>
                    <a:pt x="18" y="51"/>
                    <a:pt x="20" y="48"/>
                    <a:pt x="23" y="45"/>
                  </a:cubicBezTo>
                  <a:cubicBezTo>
                    <a:pt x="26" y="42"/>
                    <a:pt x="30" y="39"/>
                    <a:pt x="36" y="37"/>
                  </a:cubicBezTo>
                  <a:cubicBezTo>
                    <a:pt x="38" y="42"/>
                    <a:pt x="40" y="48"/>
                    <a:pt x="41" y="55"/>
                  </a:cubicBezTo>
                  <a:cubicBezTo>
                    <a:pt x="38" y="56"/>
                    <a:pt x="35" y="57"/>
                    <a:pt x="32" y="57"/>
                  </a:cubicBezTo>
                  <a:close/>
                  <a:moveTo>
                    <a:pt x="46" y="53"/>
                  </a:moveTo>
                  <a:cubicBezTo>
                    <a:pt x="45" y="46"/>
                    <a:pt x="43" y="41"/>
                    <a:pt x="42" y="36"/>
                  </a:cubicBezTo>
                  <a:cubicBezTo>
                    <a:pt x="43" y="36"/>
                    <a:pt x="45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50" y="35"/>
                    <a:pt x="53" y="36"/>
                    <a:pt x="57" y="37"/>
                  </a:cubicBezTo>
                  <a:cubicBezTo>
                    <a:pt x="55" y="43"/>
                    <a:pt x="51" y="49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96A8D147-A12D-4520-8C53-F33476A5E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171" y="5346957"/>
              <a:ext cx="237067" cy="237067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1 h 243"/>
                <a:gd name="T4" fmla="*/ 122 w 243"/>
                <a:gd name="T5" fmla="*/ 243 h 243"/>
                <a:gd name="T6" fmla="*/ 243 w 243"/>
                <a:gd name="T7" fmla="*/ 121 h 243"/>
                <a:gd name="T8" fmla="*/ 122 w 243"/>
                <a:gd name="T9" fmla="*/ 0 h 243"/>
                <a:gd name="T10" fmla="*/ 154 w 243"/>
                <a:gd name="T11" fmla="*/ 121 h 243"/>
                <a:gd name="T12" fmla="*/ 133 w 243"/>
                <a:gd name="T13" fmla="*/ 121 h 243"/>
                <a:gd name="T14" fmla="*/ 133 w 243"/>
                <a:gd name="T15" fmla="*/ 196 h 243"/>
                <a:gd name="T16" fmla="*/ 102 w 243"/>
                <a:gd name="T17" fmla="*/ 196 h 243"/>
                <a:gd name="T18" fmla="*/ 102 w 243"/>
                <a:gd name="T19" fmla="*/ 121 h 243"/>
                <a:gd name="T20" fmla="*/ 87 w 243"/>
                <a:gd name="T21" fmla="*/ 121 h 243"/>
                <a:gd name="T22" fmla="*/ 87 w 243"/>
                <a:gd name="T23" fmla="*/ 94 h 243"/>
                <a:gd name="T24" fmla="*/ 102 w 243"/>
                <a:gd name="T25" fmla="*/ 94 h 243"/>
                <a:gd name="T26" fmla="*/ 102 w 243"/>
                <a:gd name="T27" fmla="*/ 77 h 243"/>
                <a:gd name="T28" fmla="*/ 133 w 243"/>
                <a:gd name="T29" fmla="*/ 46 h 243"/>
                <a:gd name="T30" fmla="*/ 156 w 243"/>
                <a:gd name="T31" fmla="*/ 46 h 243"/>
                <a:gd name="T32" fmla="*/ 156 w 243"/>
                <a:gd name="T33" fmla="*/ 72 h 243"/>
                <a:gd name="T34" fmla="*/ 140 w 243"/>
                <a:gd name="T35" fmla="*/ 72 h 243"/>
                <a:gd name="T36" fmla="*/ 133 w 243"/>
                <a:gd name="T37" fmla="*/ 79 h 243"/>
                <a:gd name="T38" fmla="*/ 133 w 243"/>
                <a:gd name="T39" fmla="*/ 94 h 243"/>
                <a:gd name="T40" fmla="*/ 157 w 243"/>
                <a:gd name="T41" fmla="*/ 94 h 243"/>
                <a:gd name="T42" fmla="*/ 154 w 243"/>
                <a:gd name="T43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138">
              <a:extLst>
                <a:ext uri="{FF2B5EF4-FFF2-40B4-BE49-F238E27FC236}">
                  <a16:creationId xmlns:a16="http://schemas.microsoft.com/office/drawing/2014/main" id="{FF2798D3-6195-41EC-98C5-60471A08E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719" y="5346051"/>
              <a:ext cx="237975" cy="237973"/>
            </a:xfrm>
            <a:custGeom>
              <a:avLst/>
              <a:gdLst>
                <a:gd name="T0" fmla="*/ 61 w 64"/>
                <a:gd name="T1" fmla="*/ 37 h 64"/>
                <a:gd name="T2" fmla="*/ 62 w 64"/>
                <a:gd name="T3" fmla="*/ 32 h 64"/>
                <a:gd name="T4" fmla="*/ 32 w 64"/>
                <a:gd name="T5" fmla="*/ 2 h 64"/>
                <a:gd name="T6" fmla="*/ 27 w 64"/>
                <a:gd name="T7" fmla="*/ 3 h 64"/>
                <a:gd name="T8" fmla="*/ 18 w 64"/>
                <a:gd name="T9" fmla="*/ 0 h 64"/>
                <a:gd name="T10" fmla="*/ 0 w 64"/>
                <a:gd name="T11" fmla="*/ 18 h 64"/>
                <a:gd name="T12" fmla="*/ 3 w 64"/>
                <a:gd name="T13" fmla="*/ 27 h 64"/>
                <a:gd name="T14" fmla="*/ 2 w 64"/>
                <a:gd name="T15" fmla="*/ 32 h 64"/>
                <a:gd name="T16" fmla="*/ 32 w 64"/>
                <a:gd name="T17" fmla="*/ 62 h 64"/>
                <a:gd name="T18" fmla="*/ 37 w 64"/>
                <a:gd name="T19" fmla="*/ 61 h 64"/>
                <a:gd name="T20" fmla="*/ 46 w 64"/>
                <a:gd name="T21" fmla="*/ 64 h 64"/>
                <a:gd name="T22" fmla="*/ 64 w 64"/>
                <a:gd name="T23" fmla="*/ 46 h 64"/>
                <a:gd name="T24" fmla="*/ 61 w 64"/>
                <a:gd name="T25" fmla="*/ 37 h 64"/>
                <a:gd name="T26" fmla="*/ 46 w 64"/>
                <a:gd name="T27" fmla="*/ 46 h 64"/>
                <a:gd name="T28" fmla="*/ 41 w 64"/>
                <a:gd name="T29" fmla="*/ 50 h 64"/>
                <a:gd name="T30" fmla="*/ 32 w 64"/>
                <a:gd name="T31" fmla="*/ 51 h 64"/>
                <a:gd name="T32" fmla="*/ 22 w 64"/>
                <a:gd name="T33" fmla="*/ 49 h 64"/>
                <a:gd name="T34" fmla="*/ 18 w 64"/>
                <a:gd name="T35" fmla="*/ 45 h 64"/>
                <a:gd name="T36" fmla="*/ 16 w 64"/>
                <a:gd name="T37" fmla="*/ 40 h 64"/>
                <a:gd name="T38" fmla="*/ 17 w 64"/>
                <a:gd name="T39" fmla="*/ 38 h 64"/>
                <a:gd name="T40" fmla="*/ 20 w 64"/>
                <a:gd name="T41" fmla="*/ 37 h 64"/>
                <a:gd name="T42" fmla="*/ 22 w 64"/>
                <a:gd name="T43" fmla="*/ 38 h 64"/>
                <a:gd name="T44" fmla="*/ 24 w 64"/>
                <a:gd name="T45" fmla="*/ 40 h 64"/>
                <a:gd name="T46" fmla="*/ 25 w 64"/>
                <a:gd name="T47" fmla="*/ 43 h 64"/>
                <a:gd name="T48" fmla="*/ 28 w 64"/>
                <a:gd name="T49" fmla="*/ 45 h 64"/>
                <a:gd name="T50" fmla="*/ 32 w 64"/>
                <a:gd name="T51" fmla="*/ 45 h 64"/>
                <a:gd name="T52" fmla="*/ 38 w 64"/>
                <a:gd name="T53" fmla="*/ 44 h 64"/>
                <a:gd name="T54" fmla="*/ 40 w 64"/>
                <a:gd name="T55" fmla="*/ 40 h 64"/>
                <a:gd name="T56" fmla="*/ 39 w 64"/>
                <a:gd name="T57" fmla="*/ 37 h 64"/>
                <a:gd name="T58" fmla="*/ 35 w 64"/>
                <a:gd name="T59" fmla="*/ 36 h 64"/>
                <a:gd name="T60" fmla="*/ 30 w 64"/>
                <a:gd name="T61" fmla="*/ 34 h 64"/>
                <a:gd name="T62" fmla="*/ 23 w 64"/>
                <a:gd name="T63" fmla="*/ 32 h 64"/>
                <a:gd name="T64" fmla="*/ 19 w 64"/>
                <a:gd name="T65" fmla="*/ 29 h 64"/>
                <a:gd name="T66" fmla="*/ 17 w 64"/>
                <a:gd name="T67" fmla="*/ 23 h 64"/>
                <a:gd name="T68" fmla="*/ 19 w 64"/>
                <a:gd name="T69" fmla="*/ 18 h 64"/>
                <a:gd name="T70" fmla="*/ 24 w 64"/>
                <a:gd name="T71" fmla="*/ 14 h 64"/>
                <a:gd name="T72" fmla="*/ 32 w 64"/>
                <a:gd name="T73" fmla="*/ 13 h 64"/>
                <a:gd name="T74" fmla="*/ 38 w 64"/>
                <a:gd name="T75" fmla="*/ 14 h 64"/>
                <a:gd name="T76" fmla="*/ 43 w 64"/>
                <a:gd name="T77" fmla="*/ 16 h 64"/>
                <a:gd name="T78" fmla="*/ 45 w 64"/>
                <a:gd name="T79" fmla="*/ 19 h 64"/>
                <a:gd name="T80" fmla="*/ 46 w 64"/>
                <a:gd name="T81" fmla="*/ 22 h 64"/>
                <a:gd name="T82" fmla="*/ 45 w 64"/>
                <a:gd name="T83" fmla="*/ 24 h 64"/>
                <a:gd name="T84" fmla="*/ 43 w 64"/>
                <a:gd name="T85" fmla="*/ 26 h 64"/>
                <a:gd name="T86" fmla="*/ 40 w 64"/>
                <a:gd name="T87" fmla="*/ 25 h 64"/>
                <a:gd name="T88" fmla="*/ 39 w 64"/>
                <a:gd name="T89" fmla="*/ 23 h 64"/>
                <a:gd name="T90" fmla="*/ 36 w 64"/>
                <a:gd name="T91" fmla="*/ 19 h 64"/>
                <a:gd name="T92" fmla="*/ 31 w 64"/>
                <a:gd name="T93" fmla="*/ 18 h 64"/>
                <a:gd name="T94" fmla="*/ 26 w 64"/>
                <a:gd name="T95" fmla="*/ 20 h 64"/>
                <a:gd name="T96" fmla="*/ 25 w 64"/>
                <a:gd name="T97" fmla="*/ 23 h 64"/>
                <a:gd name="T98" fmla="*/ 25 w 64"/>
                <a:gd name="T99" fmla="*/ 24 h 64"/>
                <a:gd name="T100" fmla="*/ 27 w 64"/>
                <a:gd name="T101" fmla="*/ 26 h 64"/>
                <a:gd name="T102" fmla="*/ 29 w 64"/>
                <a:gd name="T103" fmla="*/ 27 h 64"/>
                <a:gd name="T104" fmla="*/ 33 w 64"/>
                <a:gd name="T105" fmla="*/ 28 h 64"/>
                <a:gd name="T106" fmla="*/ 39 w 64"/>
                <a:gd name="T107" fmla="*/ 29 h 64"/>
                <a:gd name="T108" fmla="*/ 44 w 64"/>
                <a:gd name="T109" fmla="*/ 31 h 64"/>
                <a:gd name="T110" fmla="*/ 47 w 64"/>
                <a:gd name="T111" fmla="*/ 35 h 64"/>
                <a:gd name="T112" fmla="*/ 48 w 64"/>
                <a:gd name="T113" fmla="*/ 39 h 64"/>
                <a:gd name="T114" fmla="*/ 46 w 64"/>
                <a:gd name="T115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64">
                  <a:moveTo>
                    <a:pt x="61" y="37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8" y="2"/>
                    <a:pt x="32" y="2"/>
                  </a:cubicBezTo>
                  <a:cubicBezTo>
                    <a:pt x="30" y="2"/>
                    <a:pt x="29" y="2"/>
                    <a:pt x="27" y="3"/>
                  </a:cubicBezTo>
                  <a:cubicBezTo>
                    <a:pt x="25" y="1"/>
                    <a:pt x="2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2" y="29"/>
                    <a:pt x="2" y="30"/>
                    <a:pt x="2" y="32"/>
                  </a:cubicBezTo>
                  <a:cubicBezTo>
                    <a:pt x="2" y="48"/>
                    <a:pt x="16" y="62"/>
                    <a:pt x="32" y="62"/>
                  </a:cubicBezTo>
                  <a:cubicBezTo>
                    <a:pt x="34" y="62"/>
                    <a:pt x="35" y="62"/>
                    <a:pt x="37" y="61"/>
                  </a:cubicBezTo>
                  <a:cubicBezTo>
                    <a:pt x="39" y="63"/>
                    <a:pt x="43" y="64"/>
                    <a:pt x="46" y="64"/>
                  </a:cubicBezTo>
                  <a:cubicBezTo>
                    <a:pt x="56" y="64"/>
                    <a:pt x="64" y="56"/>
                    <a:pt x="64" y="46"/>
                  </a:cubicBezTo>
                  <a:cubicBezTo>
                    <a:pt x="64" y="43"/>
                    <a:pt x="63" y="39"/>
                    <a:pt x="61" y="37"/>
                  </a:cubicBezTo>
                  <a:close/>
                  <a:moveTo>
                    <a:pt x="46" y="46"/>
                  </a:moveTo>
                  <a:cubicBezTo>
                    <a:pt x="45" y="47"/>
                    <a:pt x="43" y="49"/>
                    <a:pt x="41" y="50"/>
                  </a:cubicBezTo>
                  <a:cubicBezTo>
                    <a:pt x="38" y="51"/>
                    <a:pt x="35" y="51"/>
                    <a:pt x="32" y="51"/>
                  </a:cubicBezTo>
                  <a:cubicBezTo>
                    <a:pt x="28" y="51"/>
                    <a:pt x="25" y="51"/>
                    <a:pt x="22" y="49"/>
                  </a:cubicBezTo>
                  <a:cubicBezTo>
                    <a:pt x="20" y="48"/>
                    <a:pt x="19" y="47"/>
                    <a:pt x="18" y="45"/>
                  </a:cubicBezTo>
                  <a:cubicBezTo>
                    <a:pt x="17" y="43"/>
                    <a:pt x="16" y="42"/>
                    <a:pt x="16" y="40"/>
                  </a:cubicBezTo>
                  <a:cubicBezTo>
                    <a:pt x="16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7"/>
                    <a:pt x="21" y="37"/>
                    <a:pt x="22" y="38"/>
                  </a:cubicBezTo>
                  <a:cubicBezTo>
                    <a:pt x="23" y="38"/>
                    <a:pt x="23" y="39"/>
                    <a:pt x="24" y="40"/>
                  </a:cubicBezTo>
                  <a:cubicBezTo>
                    <a:pt x="24" y="41"/>
                    <a:pt x="25" y="42"/>
                    <a:pt x="25" y="43"/>
                  </a:cubicBezTo>
                  <a:cubicBezTo>
                    <a:pt x="26" y="44"/>
                    <a:pt x="27" y="44"/>
                    <a:pt x="28" y="45"/>
                  </a:cubicBezTo>
                  <a:cubicBezTo>
                    <a:pt x="29" y="45"/>
                    <a:pt x="30" y="45"/>
                    <a:pt x="32" y="45"/>
                  </a:cubicBezTo>
                  <a:cubicBezTo>
                    <a:pt x="34" y="45"/>
                    <a:pt x="36" y="45"/>
                    <a:pt x="38" y="44"/>
                  </a:cubicBezTo>
                  <a:cubicBezTo>
                    <a:pt x="39" y="43"/>
                    <a:pt x="40" y="42"/>
                    <a:pt x="40" y="40"/>
                  </a:cubicBezTo>
                  <a:cubicBezTo>
                    <a:pt x="40" y="39"/>
                    <a:pt x="39" y="38"/>
                    <a:pt x="39" y="37"/>
                  </a:cubicBezTo>
                  <a:cubicBezTo>
                    <a:pt x="38" y="37"/>
                    <a:pt x="37" y="36"/>
                    <a:pt x="35" y="36"/>
                  </a:cubicBezTo>
                  <a:cubicBezTo>
                    <a:pt x="34" y="35"/>
                    <a:pt x="33" y="35"/>
                    <a:pt x="30" y="34"/>
                  </a:cubicBezTo>
                  <a:cubicBezTo>
                    <a:pt x="28" y="34"/>
                    <a:pt x="25" y="33"/>
                    <a:pt x="23" y="32"/>
                  </a:cubicBezTo>
                  <a:cubicBezTo>
                    <a:pt x="21" y="31"/>
                    <a:pt x="20" y="30"/>
                    <a:pt x="19" y="29"/>
                  </a:cubicBezTo>
                  <a:cubicBezTo>
                    <a:pt x="17" y="27"/>
                    <a:pt x="17" y="25"/>
                    <a:pt x="17" y="23"/>
                  </a:cubicBezTo>
                  <a:cubicBezTo>
                    <a:pt x="17" y="21"/>
                    <a:pt x="17" y="19"/>
                    <a:pt x="19" y="18"/>
                  </a:cubicBezTo>
                  <a:cubicBezTo>
                    <a:pt x="20" y="16"/>
                    <a:pt x="22" y="15"/>
                    <a:pt x="24" y="14"/>
                  </a:cubicBezTo>
                  <a:cubicBezTo>
                    <a:pt x="26" y="13"/>
                    <a:pt x="29" y="13"/>
                    <a:pt x="32" y="13"/>
                  </a:cubicBezTo>
                  <a:cubicBezTo>
                    <a:pt x="34" y="13"/>
                    <a:pt x="36" y="13"/>
                    <a:pt x="38" y="14"/>
                  </a:cubicBezTo>
                  <a:cubicBezTo>
                    <a:pt x="40" y="14"/>
                    <a:pt x="42" y="15"/>
                    <a:pt x="43" y="16"/>
                  </a:cubicBezTo>
                  <a:cubicBezTo>
                    <a:pt x="44" y="17"/>
                    <a:pt x="45" y="18"/>
                    <a:pt x="45" y="19"/>
                  </a:cubicBezTo>
                  <a:cubicBezTo>
                    <a:pt x="46" y="20"/>
                    <a:pt x="46" y="21"/>
                    <a:pt x="46" y="22"/>
                  </a:cubicBezTo>
                  <a:cubicBezTo>
                    <a:pt x="46" y="23"/>
                    <a:pt x="46" y="24"/>
                    <a:pt x="45" y="24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6"/>
                    <a:pt x="41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8" y="21"/>
                    <a:pt x="37" y="20"/>
                    <a:pt x="36" y="19"/>
                  </a:cubicBezTo>
                  <a:cubicBezTo>
                    <a:pt x="35" y="19"/>
                    <a:pt x="34" y="18"/>
                    <a:pt x="31" y="18"/>
                  </a:cubicBezTo>
                  <a:cubicBezTo>
                    <a:pt x="29" y="18"/>
                    <a:pt x="28" y="19"/>
                    <a:pt x="26" y="20"/>
                  </a:cubicBezTo>
                  <a:cubicBezTo>
                    <a:pt x="25" y="20"/>
                    <a:pt x="25" y="21"/>
                    <a:pt x="25" y="23"/>
                  </a:cubicBezTo>
                  <a:cubicBezTo>
                    <a:pt x="25" y="23"/>
                    <a:pt x="25" y="24"/>
                    <a:pt x="25" y="24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8" y="26"/>
                    <a:pt x="28" y="26"/>
                    <a:pt x="29" y="27"/>
                  </a:cubicBezTo>
                  <a:cubicBezTo>
                    <a:pt x="30" y="27"/>
                    <a:pt x="31" y="27"/>
                    <a:pt x="33" y="28"/>
                  </a:cubicBezTo>
                  <a:cubicBezTo>
                    <a:pt x="35" y="28"/>
                    <a:pt x="37" y="29"/>
                    <a:pt x="39" y="29"/>
                  </a:cubicBezTo>
                  <a:cubicBezTo>
                    <a:pt x="41" y="30"/>
                    <a:pt x="43" y="31"/>
                    <a:pt x="44" y="31"/>
                  </a:cubicBezTo>
                  <a:cubicBezTo>
                    <a:pt x="45" y="32"/>
                    <a:pt x="46" y="33"/>
                    <a:pt x="47" y="35"/>
                  </a:cubicBezTo>
                  <a:cubicBezTo>
                    <a:pt x="48" y="36"/>
                    <a:pt x="48" y="38"/>
                    <a:pt x="48" y="39"/>
                  </a:cubicBezTo>
                  <a:cubicBezTo>
                    <a:pt x="48" y="42"/>
                    <a:pt x="47" y="44"/>
                    <a:pt x="4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06250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7E28917-B684-4658-AF0A-9DAAB40FC57B}"/>
              </a:ext>
            </a:extLst>
          </p:cNvPr>
          <p:cNvSpPr/>
          <p:nvPr/>
        </p:nvSpPr>
        <p:spPr>
          <a:xfrm>
            <a:off x="4036783" y="4858655"/>
            <a:ext cx="1146630" cy="1146630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74A18-5187-4CA3-AAFB-E1696409ECCE}"/>
              </a:ext>
            </a:extLst>
          </p:cNvPr>
          <p:cNvSpPr/>
          <p:nvPr/>
        </p:nvSpPr>
        <p:spPr>
          <a:xfrm>
            <a:off x="3465287" y="166915"/>
            <a:ext cx="3098800" cy="3098800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007C75-287D-4B8F-9C10-2468E0812670}"/>
              </a:ext>
            </a:extLst>
          </p:cNvPr>
          <p:cNvSpPr/>
          <p:nvPr/>
        </p:nvSpPr>
        <p:spPr>
          <a:xfrm>
            <a:off x="348344" y="852714"/>
            <a:ext cx="1756229" cy="1756229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30806C-3DD1-4802-AE10-8AB338894E42}"/>
              </a:ext>
            </a:extLst>
          </p:cNvPr>
          <p:cNvSpPr/>
          <p:nvPr/>
        </p:nvSpPr>
        <p:spPr>
          <a:xfrm>
            <a:off x="348344" y="852714"/>
            <a:ext cx="5152571" cy="5152571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C0D63-7EC5-4A7D-96EF-58CB7A0AAF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95CAA-58C7-4CE5-A028-6542A3E4C6AD}"/>
              </a:ext>
            </a:extLst>
          </p:cNvPr>
          <p:cNvSpPr txBox="1"/>
          <p:nvPr/>
        </p:nvSpPr>
        <p:spPr>
          <a:xfrm>
            <a:off x="6884050" y="1734457"/>
            <a:ext cx="27478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</a:p>
          <a:p>
            <a:r>
              <a:rPr lang="en-US" sz="6000" dirty="0">
                <a:solidFill>
                  <a:schemeClr val="accent1"/>
                </a:solidFill>
                <a:latin typeface="+mj-lt"/>
              </a:rPr>
              <a:t>Ipsum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C38314-0616-426D-9E1E-D5035AA090FB}"/>
              </a:ext>
            </a:extLst>
          </p:cNvPr>
          <p:cNvSpPr/>
          <p:nvPr/>
        </p:nvSpPr>
        <p:spPr>
          <a:xfrm>
            <a:off x="6884050" y="3877268"/>
            <a:ext cx="4959606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not simply random text. It has roots.</a:t>
            </a:r>
          </a:p>
        </p:txBody>
      </p:sp>
      <p:sp>
        <p:nvSpPr>
          <p:cNvPr id="15" name="Freeform 34">
            <a:extLst>
              <a:ext uri="{FF2B5EF4-FFF2-40B4-BE49-F238E27FC236}">
                <a16:creationId xmlns:a16="http://schemas.microsoft.com/office/drawing/2014/main" id="{D6C3C69D-E250-4016-AEC9-F8AEAB25A6DB}"/>
              </a:ext>
            </a:extLst>
          </p:cNvPr>
          <p:cNvSpPr>
            <a:spLocks noEditPoints="1"/>
          </p:cNvSpPr>
          <p:nvPr/>
        </p:nvSpPr>
        <p:spPr bwMode="auto">
          <a:xfrm>
            <a:off x="5047427" y="852714"/>
            <a:ext cx="906974" cy="88089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D4987E-C044-4E40-B099-BD19036609D0}"/>
              </a:ext>
            </a:extLst>
          </p:cNvPr>
          <p:cNvSpPr txBox="1"/>
          <p:nvPr/>
        </p:nvSpPr>
        <p:spPr>
          <a:xfrm>
            <a:off x="3907428" y="400009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Editor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6D2A98-E843-42FD-9701-13EDC49D52B5}"/>
              </a:ext>
            </a:extLst>
          </p:cNvPr>
          <p:cNvCxnSpPr/>
          <p:nvPr/>
        </p:nvCxnSpPr>
        <p:spPr>
          <a:xfrm>
            <a:off x="7017546" y="5227987"/>
            <a:ext cx="3792070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732B5A-7EB7-4DE3-93B4-31B42BFD4215}"/>
              </a:ext>
            </a:extLst>
          </p:cNvPr>
          <p:cNvCxnSpPr/>
          <p:nvPr/>
        </p:nvCxnSpPr>
        <p:spPr>
          <a:xfrm>
            <a:off x="7017546" y="5227987"/>
            <a:ext cx="1976718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1F8C69C-E796-4C6C-BD73-5B45643FB893}"/>
              </a:ext>
            </a:extLst>
          </p:cNvPr>
          <p:cNvSpPr/>
          <p:nvPr/>
        </p:nvSpPr>
        <p:spPr>
          <a:xfrm>
            <a:off x="6911463" y="4858655"/>
            <a:ext cx="1726346" cy="61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8C1A95-6851-482B-9861-C3BB8D6CC3FE}"/>
              </a:ext>
            </a:extLst>
          </p:cNvPr>
          <p:cNvSpPr txBox="1"/>
          <p:nvPr/>
        </p:nvSpPr>
        <p:spPr>
          <a:xfrm>
            <a:off x="10809616" y="5089487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+mj-lt"/>
              </a:rPr>
              <a:t>50%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CF1045-E1F6-4004-B27D-3D58FDF7725E}"/>
              </a:ext>
            </a:extLst>
          </p:cNvPr>
          <p:cNvCxnSpPr/>
          <p:nvPr/>
        </p:nvCxnSpPr>
        <p:spPr>
          <a:xfrm>
            <a:off x="7017546" y="5825229"/>
            <a:ext cx="3792070" cy="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29C8A0-708F-46BB-8B4B-6DF9837AC09C}"/>
              </a:ext>
            </a:extLst>
          </p:cNvPr>
          <p:cNvCxnSpPr>
            <a:cxnSpLocks/>
          </p:cNvCxnSpPr>
          <p:nvPr/>
        </p:nvCxnSpPr>
        <p:spPr>
          <a:xfrm>
            <a:off x="7017546" y="5825229"/>
            <a:ext cx="2953768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D79FA67-D9CE-461C-8ADF-3545C249F7B5}"/>
              </a:ext>
            </a:extLst>
          </p:cNvPr>
          <p:cNvSpPr/>
          <p:nvPr/>
        </p:nvSpPr>
        <p:spPr>
          <a:xfrm>
            <a:off x="6911463" y="5455897"/>
            <a:ext cx="1453430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3B952C-9F5E-4A69-AE70-C4312F574561}"/>
              </a:ext>
            </a:extLst>
          </p:cNvPr>
          <p:cNvSpPr txBox="1"/>
          <p:nvPr/>
        </p:nvSpPr>
        <p:spPr>
          <a:xfrm>
            <a:off x="10809616" y="568672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  <a:latin typeface="+mj-lt"/>
              </a:rPr>
              <a:t>90%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0AF328-C252-42AC-97A2-6880A4B1B374}"/>
              </a:ext>
            </a:extLst>
          </p:cNvPr>
          <p:cNvGrpSpPr/>
          <p:nvPr/>
        </p:nvGrpSpPr>
        <p:grpSpPr>
          <a:xfrm>
            <a:off x="666808" y="5776686"/>
            <a:ext cx="834276" cy="231104"/>
            <a:chOff x="654622" y="5346051"/>
            <a:chExt cx="859072" cy="237973"/>
          </a:xfrm>
          <a:solidFill>
            <a:schemeClr val="accent3"/>
          </a:solidFill>
        </p:grpSpPr>
        <p:sp>
          <p:nvSpPr>
            <p:cNvPr id="27" name="Freeform 146">
              <a:extLst>
                <a:ext uri="{FF2B5EF4-FFF2-40B4-BE49-F238E27FC236}">
                  <a16:creationId xmlns:a16="http://schemas.microsoft.com/office/drawing/2014/main" id="{B38FA689-5219-46DC-AFA0-B73CBE5F3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622" y="5346051"/>
              <a:ext cx="237067" cy="236037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2 w 64"/>
                <a:gd name="T11" fmla="*/ 17 h 64"/>
                <a:gd name="T12" fmla="*/ 57 w 64"/>
                <a:gd name="T13" fmla="*/ 31 h 64"/>
                <a:gd name="T14" fmla="*/ 47 w 64"/>
                <a:gd name="T15" fmla="*/ 30 h 64"/>
                <a:gd name="T16" fmla="*/ 47 w 64"/>
                <a:gd name="T17" fmla="*/ 30 h 64"/>
                <a:gd name="T18" fmla="*/ 47 w 64"/>
                <a:gd name="T19" fmla="*/ 30 h 64"/>
                <a:gd name="T20" fmla="*/ 39 w 64"/>
                <a:gd name="T21" fmla="*/ 30 h 64"/>
                <a:gd name="T22" fmla="*/ 38 w 64"/>
                <a:gd name="T23" fmla="*/ 26 h 64"/>
                <a:gd name="T24" fmla="*/ 52 w 64"/>
                <a:gd name="T25" fmla="*/ 17 h 64"/>
                <a:gd name="T26" fmla="*/ 32 w 64"/>
                <a:gd name="T27" fmla="*/ 7 h 64"/>
                <a:gd name="T28" fmla="*/ 48 w 64"/>
                <a:gd name="T29" fmla="*/ 13 h 64"/>
                <a:gd name="T30" fmla="*/ 35 w 64"/>
                <a:gd name="T31" fmla="*/ 21 h 64"/>
                <a:gd name="T32" fmla="*/ 27 w 64"/>
                <a:gd name="T33" fmla="*/ 8 h 64"/>
                <a:gd name="T34" fmla="*/ 32 w 64"/>
                <a:gd name="T35" fmla="*/ 7 h 64"/>
                <a:gd name="T36" fmla="*/ 21 w 64"/>
                <a:gd name="T37" fmla="*/ 10 h 64"/>
                <a:gd name="T38" fmla="*/ 30 w 64"/>
                <a:gd name="T39" fmla="*/ 23 h 64"/>
                <a:gd name="T40" fmla="*/ 10 w 64"/>
                <a:gd name="T41" fmla="*/ 26 h 64"/>
                <a:gd name="T42" fmla="*/ 10 w 64"/>
                <a:gd name="T43" fmla="*/ 26 h 64"/>
                <a:gd name="T44" fmla="*/ 10 w 64"/>
                <a:gd name="T45" fmla="*/ 26 h 64"/>
                <a:gd name="T46" fmla="*/ 8 w 64"/>
                <a:gd name="T47" fmla="*/ 26 h 64"/>
                <a:gd name="T48" fmla="*/ 21 w 64"/>
                <a:gd name="T49" fmla="*/ 10 h 64"/>
                <a:gd name="T50" fmla="*/ 7 w 64"/>
                <a:gd name="T51" fmla="*/ 32 h 64"/>
                <a:gd name="T52" fmla="*/ 7 w 64"/>
                <a:gd name="T53" fmla="*/ 32 h 64"/>
                <a:gd name="T54" fmla="*/ 10 w 64"/>
                <a:gd name="T55" fmla="*/ 32 h 64"/>
                <a:gd name="T56" fmla="*/ 10 w 64"/>
                <a:gd name="T57" fmla="*/ 32 h 64"/>
                <a:gd name="T58" fmla="*/ 32 w 64"/>
                <a:gd name="T59" fmla="*/ 28 h 64"/>
                <a:gd name="T60" fmla="*/ 34 w 64"/>
                <a:gd name="T61" fmla="*/ 32 h 64"/>
                <a:gd name="T62" fmla="*/ 20 w 64"/>
                <a:gd name="T63" fmla="*/ 40 h 64"/>
                <a:gd name="T64" fmla="*/ 13 w 64"/>
                <a:gd name="T65" fmla="*/ 48 h 64"/>
                <a:gd name="T66" fmla="*/ 7 w 64"/>
                <a:gd name="T67" fmla="*/ 32 h 64"/>
                <a:gd name="T68" fmla="*/ 32 w 64"/>
                <a:gd name="T69" fmla="*/ 57 h 64"/>
                <a:gd name="T70" fmla="*/ 17 w 64"/>
                <a:gd name="T71" fmla="*/ 52 h 64"/>
                <a:gd name="T72" fmla="*/ 23 w 64"/>
                <a:gd name="T73" fmla="*/ 45 h 64"/>
                <a:gd name="T74" fmla="*/ 36 w 64"/>
                <a:gd name="T75" fmla="*/ 37 h 64"/>
                <a:gd name="T76" fmla="*/ 41 w 64"/>
                <a:gd name="T77" fmla="*/ 55 h 64"/>
                <a:gd name="T78" fmla="*/ 32 w 64"/>
                <a:gd name="T79" fmla="*/ 57 h 64"/>
                <a:gd name="T80" fmla="*/ 46 w 64"/>
                <a:gd name="T81" fmla="*/ 53 h 64"/>
                <a:gd name="T82" fmla="*/ 42 w 64"/>
                <a:gd name="T83" fmla="*/ 36 h 64"/>
                <a:gd name="T84" fmla="*/ 47 w 64"/>
                <a:gd name="T85" fmla="*/ 35 h 64"/>
                <a:gd name="T86" fmla="*/ 47 w 64"/>
                <a:gd name="T87" fmla="*/ 35 h 64"/>
                <a:gd name="T88" fmla="*/ 47 w 64"/>
                <a:gd name="T89" fmla="*/ 35 h 64"/>
                <a:gd name="T90" fmla="*/ 47 w 64"/>
                <a:gd name="T91" fmla="*/ 35 h 64"/>
                <a:gd name="T92" fmla="*/ 57 w 64"/>
                <a:gd name="T93" fmla="*/ 37 h 64"/>
                <a:gd name="T94" fmla="*/ 46 w 64"/>
                <a:gd name="T9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2" y="17"/>
                  </a:moveTo>
                  <a:cubicBezTo>
                    <a:pt x="55" y="21"/>
                    <a:pt x="57" y="25"/>
                    <a:pt x="57" y="31"/>
                  </a:cubicBezTo>
                  <a:cubicBezTo>
                    <a:pt x="53" y="30"/>
                    <a:pt x="50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4" y="30"/>
                    <a:pt x="42" y="30"/>
                    <a:pt x="39" y="30"/>
                  </a:cubicBezTo>
                  <a:cubicBezTo>
                    <a:pt x="39" y="29"/>
                    <a:pt x="38" y="28"/>
                    <a:pt x="38" y="26"/>
                  </a:cubicBezTo>
                  <a:cubicBezTo>
                    <a:pt x="43" y="24"/>
                    <a:pt x="48" y="21"/>
                    <a:pt x="52" y="17"/>
                  </a:cubicBezTo>
                  <a:close/>
                  <a:moveTo>
                    <a:pt x="32" y="7"/>
                  </a:moveTo>
                  <a:cubicBezTo>
                    <a:pt x="38" y="7"/>
                    <a:pt x="43" y="9"/>
                    <a:pt x="48" y="13"/>
                  </a:cubicBezTo>
                  <a:cubicBezTo>
                    <a:pt x="44" y="16"/>
                    <a:pt x="40" y="19"/>
                    <a:pt x="35" y="21"/>
                  </a:cubicBezTo>
                  <a:cubicBezTo>
                    <a:pt x="32" y="15"/>
                    <a:pt x="29" y="10"/>
                    <a:pt x="27" y="8"/>
                  </a:cubicBezTo>
                  <a:cubicBezTo>
                    <a:pt x="28" y="7"/>
                    <a:pt x="30" y="7"/>
                    <a:pt x="32" y="7"/>
                  </a:cubicBezTo>
                  <a:close/>
                  <a:moveTo>
                    <a:pt x="21" y="10"/>
                  </a:moveTo>
                  <a:cubicBezTo>
                    <a:pt x="23" y="12"/>
                    <a:pt x="26" y="16"/>
                    <a:pt x="30" y="23"/>
                  </a:cubicBezTo>
                  <a:cubicBezTo>
                    <a:pt x="22" y="25"/>
                    <a:pt x="15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8" y="26"/>
                  </a:cubicBezTo>
                  <a:cubicBezTo>
                    <a:pt x="10" y="19"/>
                    <a:pt x="14" y="13"/>
                    <a:pt x="21" y="10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5" y="32"/>
                    <a:pt x="24" y="31"/>
                    <a:pt x="32" y="28"/>
                  </a:cubicBezTo>
                  <a:cubicBezTo>
                    <a:pt x="33" y="29"/>
                    <a:pt x="33" y="31"/>
                    <a:pt x="34" y="32"/>
                  </a:cubicBezTo>
                  <a:cubicBezTo>
                    <a:pt x="28" y="34"/>
                    <a:pt x="23" y="37"/>
                    <a:pt x="20" y="40"/>
                  </a:cubicBezTo>
                  <a:cubicBezTo>
                    <a:pt x="16" y="43"/>
                    <a:pt x="14" y="46"/>
                    <a:pt x="13" y="48"/>
                  </a:cubicBezTo>
                  <a:cubicBezTo>
                    <a:pt x="9" y="44"/>
                    <a:pt x="7" y="38"/>
                    <a:pt x="7" y="32"/>
                  </a:cubicBezTo>
                  <a:close/>
                  <a:moveTo>
                    <a:pt x="32" y="57"/>
                  </a:moveTo>
                  <a:cubicBezTo>
                    <a:pt x="26" y="57"/>
                    <a:pt x="21" y="55"/>
                    <a:pt x="17" y="52"/>
                  </a:cubicBezTo>
                  <a:cubicBezTo>
                    <a:pt x="18" y="51"/>
                    <a:pt x="20" y="48"/>
                    <a:pt x="23" y="45"/>
                  </a:cubicBezTo>
                  <a:cubicBezTo>
                    <a:pt x="26" y="42"/>
                    <a:pt x="30" y="39"/>
                    <a:pt x="36" y="37"/>
                  </a:cubicBezTo>
                  <a:cubicBezTo>
                    <a:pt x="38" y="42"/>
                    <a:pt x="40" y="48"/>
                    <a:pt x="41" y="55"/>
                  </a:cubicBezTo>
                  <a:cubicBezTo>
                    <a:pt x="38" y="56"/>
                    <a:pt x="35" y="57"/>
                    <a:pt x="32" y="57"/>
                  </a:cubicBezTo>
                  <a:close/>
                  <a:moveTo>
                    <a:pt x="46" y="53"/>
                  </a:moveTo>
                  <a:cubicBezTo>
                    <a:pt x="45" y="46"/>
                    <a:pt x="43" y="41"/>
                    <a:pt x="42" y="36"/>
                  </a:cubicBezTo>
                  <a:cubicBezTo>
                    <a:pt x="43" y="36"/>
                    <a:pt x="45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50" y="35"/>
                    <a:pt x="53" y="36"/>
                    <a:pt x="57" y="37"/>
                  </a:cubicBezTo>
                  <a:cubicBezTo>
                    <a:pt x="55" y="43"/>
                    <a:pt x="51" y="49"/>
                    <a:pt x="4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7E561772-5D37-4659-B157-257B1926E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171" y="5346957"/>
              <a:ext cx="237067" cy="237067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1 h 243"/>
                <a:gd name="T4" fmla="*/ 122 w 243"/>
                <a:gd name="T5" fmla="*/ 243 h 243"/>
                <a:gd name="T6" fmla="*/ 243 w 243"/>
                <a:gd name="T7" fmla="*/ 121 h 243"/>
                <a:gd name="T8" fmla="*/ 122 w 243"/>
                <a:gd name="T9" fmla="*/ 0 h 243"/>
                <a:gd name="T10" fmla="*/ 154 w 243"/>
                <a:gd name="T11" fmla="*/ 121 h 243"/>
                <a:gd name="T12" fmla="*/ 133 w 243"/>
                <a:gd name="T13" fmla="*/ 121 h 243"/>
                <a:gd name="T14" fmla="*/ 133 w 243"/>
                <a:gd name="T15" fmla="*/ 196 h 243"/>
                <a:gd name="T16" fmla="*/ 102 w 243"/>
                <a:gd name="T17" fmla="*/ 196 h 243"/>
                <a:gd name="T18" fmla="*/ 102 w 243"/>
                <a:gd name="T19" fmla="*/ 121 h 243"/>
                <a:gd name="T20" fmla="*/ 87 w 243"/>
                <a:gd name="T21" fmla="*/ 121 h 243"/>
                <a:gd name="T22" fmla="*/ 87 w 243"/>
                <a:gd name="T23" fmla="*/ 94 h 243"/>
                <a:gd name="T24" fmla="*/ 102 w 243"/>
                <a:gd name="T25" fmla="*/ 94 h 243"/>
                <a:gd name="T26" fmla="*/ 102 w 243"/>
                <a:gd name="T27" fmla="*/ 77 h 243"/>
                <a:gd name="T28" fmla="*/ 133 w 243"/>
                <a:gd name="T29" fmla="*/ 46 h 243"/>
                <a:gd name="T30" fmla="*/ 156 w 243"/>
                <a:gd name="T31" fmla="*/ 46 h 243"/>
                <a:gd name="T32" fmla="*/ 156 w 243"/>
                <a:gd name="T33" fmla="*/ 72 h 243"/>
                <a:gd name="T34" fmla="*/ 140 w 243"/>
                <a:gd name="T35" fmla="*/ 72 h 243"/>
                <a:gd name="T36" fmla="*/ 133 w 243"/>
                <a:gd name="T37" fmla="*/ 79 h 243"/>
                <a:gd name="T38" fmla="*/ 133 w 243"/>
                <a:gd name="T39" fmla="*/ 94 h 243"/>
                <a:gd name="T40" fmla="*/ 157 w 243"/>
                <a:gd name="T41" fmla="*/ 94 h 243"/>
                <a:gd name="T42" fmla="*/ 154 w 243"/>
                <a:gd name="T43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38">
              <a:extLst>
                <a:ext uri="{FF2B5EF4-FFF2-40B4-BE49-F238E27FC236}">
                  <a16:creationId xmlns:a16="http://schemas.microsoft.com/office/drawing/2014/main" id="{9C50470A-5D92-43AA-B1BB-1CCB283CB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5719" y="5346051"/>
              <a:ext cx="237975" cy="237973"/>
            </a:xfrm>
            <a:custGeom>
              <a:avLst/>
              <a:gdLst>
                <a:gd name="T0" fmla="*/ 61 w 64"/>
                <a:gd name="T1" fmla="*/ 37 h 64"/>
                <a:gd name="T2" fmla="*/ 62 w 64"/>
                <a:gd name="T3" fmla="*/ 32 h 64"/>
                <a:gd name="T4" fmla="*/ 32 w 64"/>
                <a:gd name="T5" fmla="*/ 2 h 64"/>
                <a:gd name="T6" fmla="*/ 27 w 64"/>
                <a:gd name="T7" fmla="*/ 3 h 64"/>
                <a:gd name="T8" fmla="*/ 18 w 64"/>
                <a:gd name="T9" fmla="*/ 0 h 64"/>
                <a:gd name="T10" fmla="*/ 0 w 64"/>
                <a:gd name="T11" fmla="*/ 18 h 64"/>
                <a:gd name="T12" fmla="*/ 3 w 64"/>
                <a:gd name="T13" fmla="*/ 27 h 64"/>
                <a:gd name="T14" fmla="*/ 2 w 64"/>
                <a:gd name="T15" fmla="*/ 32 h 64"/>
                <a:gd name="T16" fmla="*/ 32 w 64"/>
                <a:gd name="T17" fmla="*/ 62 h 64"/>
                <a:gd name="T18" fmla="*/ 37 w 64"/>
                <a:gd name="T19" fmla="*/ 61 h 64"/>
                <a:gd name="T20" fmla="*/ 46 w 64"/>
                <a:gd name="T21" fmla="*/ 64 h 64"/>
                <a:gd name="T22" fmla="*/ 64 w 64"/>
                <a:gd name="T23" fmla="*/ 46 h 64"/>
                <a:gd name="T24" fmla="*/ 61 w 64"/>
                <a:gd name="T25" fmla="*/ 37 h 64"/>
                <a:gd name="T26" fmla="*/ 46 w 64"/>
                <a:gd name="T27" fmla="*/ 46 h 64"/>
                <a:gd name="T28" fmla="*/ 41 w 64"/>
                <a:gd name="T29" fmla="*/ 50 h 64"/>
                <a:gd name="T30" fmla="*/ 32 w 64"/>
                <a:gd name="T31" fmla="*/ 51 h 64"/>
                <a:gd name="T32" fmla="*/ 22 w 64"/>
                <a:gd name="T33" fmla="*/ 49 h 64"/>
                <a:gd name="T34" fmla="*/ 18 w 64"/>
                <a:gd name="T35" fmla="*/ 45 h 64"/>
                <a:gd name="T36" fmla="*/ 16 w 64"/>
                <a:gd name="T37" fmla="*/ 40 h 64"/>
                <a:gd name="T38" fmla="*/ 17 w 64"/>
                <a:gd name="T39" fmla="*/ 38 h 64"/>
                <a:gd name="T40" fmla="*/ 20 w 64"/>
                <a:gd name="T41" fmla="*/ 37 h 64"/>
                <a:gd name="T42" fmla="*/ 22 w 64"/>
                <a:gd name="T43" fmla="*/ 38 h 64"/>
                <a:gd name="T44" fmla="*/ 24 w 64"/>
                <a:gd name="T45" fmla="*/ 40 h 64"/>
                <a:gd name="T46" fmla="*/ 25 w 64"/>
                <a:gd name="T47" fmla="*/ 43 h 64"/>
                <a:gd name="T48" fmla="*/ 28 w 64"/>
                <a:gd name="T49" fmla="*/ 45 h 64"/>
                <a:gd name="T50" fmla="*/ 32 w 64"/>
                <a:gd name="T51" fmla="*/ 45 h 64"/>
                <a:gd name="T52" fmla="*/ 38 w 64"/>
                <a:gd name="T53" fmla="*/ 44 h 64"/>
                <a:gd name="T54" fmla="*/ 40 w 64"/>
                <a:gd name="T55" fmla="*/ 40 h 64"/>
                <a:gd name="T56" fmla="*/ 39 w 64"/>
                <a:gd name="T57" fmla="*/ 37 h 64"/>
                <a:gd name="T58" fmla="*/ 35 w 64"/>
                <a:gd name="T59" fmla="*/ 36 h 64"/>
                <a:gd name="T60" fmla="*/ 30 w 64"/>
                <a:gd name="T61" fmla="*/ 34 h 64"/>
                <a:gd name="T62" fmla="*/ 23 w 64"/>
                <a:gd name="T63" fmla="*/ 32 h 64"/>
                <a:gd name="T64" fmla="*/ 19 w 64"/>
                <a:gd name="T65" fmla="*/ 29 h 64"/>
                <a:gd name="T66" fmla="*/ 17 w 64"/>
                <a:gd name="T67" fmla="*/ 23 h 64"/>
                <a:gd name="T68" fmla="*/ 19 w 64"/>
                <a:gd name="T69" fmla="*/ 18 h 64"/>
                <a:gd name="T70" fmla="*/ 24 w 64"/>
                <a:gd name="T71" fmla="*/ 14 h 64"/>
                <a:gd name="T72" fmla="*/ 32 w 64"/>
                <a:gd name="T73" fmla="*/ 13 h 64"/>
                <a:gd name="T74" fmla="*/ 38 w 64"/>
                <a:gd name="T75" fmla="*/ 14 h 64"/>
                <a:gd name="T76" fmla="*/ 43 w 64"/>
                <a:gd name="T77" fmla="*/ 16 h 64"/>
                <a:gd name="T78" fmla="*/ 45 w 64"/>
                <a:gd name="T79" fmla="*/ 19 h 64"/>
                <a:gd name="T80" fmla="*/ 46 w 64"/>
                <a:gd name="T81" fmla="*/ 22 h 64"/>
                <a:gd name="T82" fmla="*/ 45 w 64"/>
                <a:gd name="T83" fmla="*/ 24 h 64"/>
                <a:gd name="T84" fmla="*/ 43 w 64"/>
                <a:gd name="T85" fmla="*/ 26 h 64"/>
                <a:gd name="T86" fmla="*/ 40 w 64"/>
                <a:gd name="T87" fmla="*/ 25 h 64"/>
                <a:gd name="T88" fmla="*/ 39 w 64"/>
                <a:gd name="T89" fmla="*/ 23 h 64"/>
                <a:gd name="T90" fmla="*/ 36 w 64"/>
                <a:gd name="T91" fmla="*/ 19 h 64"/>
                <a:gd name="T92" fmla="*/ 31 w 64"/>
                <a:gd name="T93" fmla="*/ 18 h 64"/>
                <a:gd name="T94" fmla="*/ 26 w 64"/>
                <a:gd name="T95" fmla="*/ 20 h 64"/>
                <a:gd name="T96" fmla="*/ 25 w 64"/>
                <a:gd name="T97" fmla="*/ 23 h 64"/>
                <a:gd name="T98" fmla="*/ 25 w 64"/>
                <a:gd name="T99" fmla="*/ 24 h 64"/>
                <a:gd name="T100" fmla="*/ 27 w 64"/>
                <a:gd name="T101" fmla="*/ 26 h 64"/>
                <a:gd name="T102" fmla="*/ 29 w 64"/>
                <a:gd name="T103" fmla="*/ 27 h 64"/>
                <a:gd name="T104" fmla="*/ 33 w 64"/>
                <a:gd name="T105" fmla="*/ 28 h 64"/>
                <a:gd name="T106" fmla="*/ 39 w 64"/>
                <a:gd name="T107" fmla="*/ 29 h 64"/>
                <a:gd name="T108" fmla="*/ 44 w 64"/>
                <a:gd name="T109" fmla="*/ 31 h 64"/>
                <a:gd name="T110" fmla="*/ 47 w 64"/>
                <a:gd name="T111" fmla="*/ 35 h 64"/>
                <a:gd name="T112" fmla="*/ 48 w 64"/>
                <a:gd name="T113" fmla="*/ 39 h 64"/>
                <a:gd name="T114" fmla="*/ 46 w 64"/>
                <a:gd name="T115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64">
                  <a:moveTo>
                    <a:pt x="61" y="37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8" y="2"/>
                    <a:pt x="32" y="2"/>
                  </a:cubicBezTo>
                  <a:cubicBezTo>
                    <a:pt x="30" y="2"/>
                    <a:pt x="29" y="2"/>
                    <a:pt x="27" y="3"/>
                  </a:cubicBezTo>
                  <a:cubicBezTo>
                    <a:pt x="25" y="1"/>
                    <a:pt x="2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2" y="29"/>
                    <a:pt x="2" y="30"/>
                    <a:pt x="2" y="32"/>
                  </a:cubicBezTo>
                  <a:cubicBezTo>
                    <a:pt x="2" y="48"/>
                    <a:pt x="16" y="62"/>
                    <a:pt x="32" y="62"/>
                  </a:cubicBezTo>
                  <a:cubicBezTo>
                    <a:pt x="34" y="62"/>
                    <a:pt x="35" y="62"/>
                    <a:pt x="37" y="61"/>
                  </a:cubicBezTo>
                  <a:cubicBezTo>
                    <a:pt x="39" y="63"/>
                    <a:pt x="43" y="64"/>
                    <a:pt x="46" y="64"/>
                  </a:cubicBezTo>
                  <a:cubicBezTo>
                    <a:pt x="56" y="64"/>
                    <a:pt x="64" y="56"/>
                    <a:pt x="64" y="46"/>
                  </a:cubicBezTo>
                  <a:cubicBezTo>
                    <a:pt x="64" y="43"/>
                    <a:pt x="63" y="39"/>
                    <a:pt x="61" y="37"/>
                  </a:cubicBezTo>
                  <a:close/>
                  <a:moveTo>
                    <a:pt x="46" y="46"/>
                  </a:moveTo>
                  <a:cubicBezTo>
                    <a:pt x="45" y="47"/>
                    <a:pt x="43" y="49"/>
                    <a:pt x="41" y="50"/>
                  </a:cubicBezTo>
                  <a:cubicBezTo>
                    <a:pt x="38" y="51"/>
                    <a:pt x="35" y="51"/>
                    <a:pt x="32" y="51"/>
                  </a:cubicBezTo>
                  <a:cubicBezTo>
                    <a:pt x="28" y="51"/>
                    <a:pt x="25" y="51"/>
                    <a:pt x="22" y="49"/>
                  </a:cubicBezTo>
                  <a:cubicBezTo>
                    <a:pt x="20" y="48"/>
                    <a:pt x="19" y="47"/>
                    <a:pt x="18" y="45"/>
                  </a:cubicBezTo>
                  <a:cubicBezTo>
                    <a:pt x="17" y="43"/>
                    <a:pt x="16" y="42"/>
                    <a:pt x="16" y="40"/>
                  </a:cubicBezTo>
                  <a:cubicBezTo>
                    <a:pt x="16" y="39"/>
                    <a:pt x="16" y="38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7"/>
                    <a:pt x="21" y="37"/>
                    <a:pt x="22" y="38"/>
                  </a:cubicBezTo>
                  <a:cubicBezTo>
                    <a:pt x="23" y="38"/>
                    <a:pt x="23" y="39"/>
                    <a:pt x="24" y="40"/>
                  </a:cubicBezTo>
                  <a:cubicBezTo>
                    <a:pt x="24" y="41"/>
                    <a:pt x="25" y="42"/>
                    <a:pt x="25" y="43"/>
                  </a:cubicBezTo>
                  <a:cubicBezTo>
                    <a:pt x="26" y="44"/>
                    <a:pt x="27" y="44"/>
                    <a:pt x="28" y="45"/>
                  </a:cubicBezTo>
                  <a:cubicBezTo>
                    <a:pt x="29" y="45"/>
                    <a:pt x="30" y="45"/>
                    <a:pt x="32" y="45"/>
                  </a:cubicBezTo>
                  <a:cubicBezTo>
                    <a:pt x="34" y="45"/>
                    <a:pt x="36" y="45"/>
                    <a:pt x="38" y="44"/>
                  </a:cubicBezTo>
                  <a:cubicBezTo>
                    <a:pt x="39" y="43"/>
                    <a:pt x="40" y="42"/>
                    <a:pt x="40" y="40"/>
                  </a:cubicBezTo>
                  <a:cubicBezTo>
                    <a:pt x="40" y="39"/>
                    <a:pt x="39" y="38"/>
                    <a:pt x="39" y="37"/>
                  </a:cubicBezTo>
                  <a:cubicBezTo>
                    <a:pt x="38" y="37"/>
                    <a:pt x="37" y="36"/>
                    <a:pt x="35" y="36"/>
                  </a:cubicBezTo>
                  <a:cubicBezTo>
                    <a:pt x="34" y="35"/>
                    <a:pt x="33" y="35"/>
                    <a:pt x="30" y="34"/>
                  </a:cubicBezTo>
                  <a:cubicBezTo>
                    <a:pt x="28" y="34"/>
                    <a:pt x="25" y="33"/>
                    <a:pt x="23" y="32"/>
                  </a:cubicBezTo>
                  <a:cubicBezTo>
                    <a:pt x="21" y="31"/>
                    <a:pt x="20" y="30"/>
                    <a:pt x="19" y="29"/>
                  </a:cubicBezTo>
                  <a:cubicBezTo>
                    <a:pt x="17" y="27"/>
                    <a:pt x="17" y="25"/>
                    <a:pt x="17" y="23"/>
                  </a:cubicBezTo>
                  <a:cubicBezTo>
                    <a:pt x="17" y="21"/>
                    <a:pt x="17" y="19"/>
                    <a:pt x="19" y="18"/>
                  </a:cubicBezTo>
                  <a:cubicBezTo>
                    <a:pt x="20" y="16"/>
                    <a:pt x="22" y="15"/>
                    <a:pt x="24" y="14"/>
                  </a:cubicBezTo>
                  <a:cubicBezTo>
                    <a:pt x="26" y="13"/>
                    <a:pt x="29" y="13"/>
                    <a:pt x="32" y="13"/>
                  </a:cubicBezTo>
                  <a:cubicBezTo>
                    <a:pt x="34" y="13"/>
                    <a:pt x="36" y="13"/>
                    <a:pt x="38" y="14"/>
                  </a:cubicBezTo>
                  <a:cubicBezTo>
                    <a:pt x="40" y="14"/>
                    <a:pt x="42" y="15"/>
                    <a:pt x="43" y="16"/>
                  </a:cubicBezTo>
                  <a:cubicBezTo>
                    <a:pt x="44" y="17"/>
                    <a:pt x="45" y="18"/>
                    <a:pt x="45" y="19"/>
                  </a:cubicBezTo>
                  <a:cubicBezTo>
                    <a:pt x="46" y="20"/>
                    <a:pt x="46" y="21"/>
                    <a:pt x="46" y="22"/>
                  </a:cubicBezTo>
                  <a:cubicBezTo>
                    <a:pt x="46" y="23"/>
                    <a:pt x="46" y="24"/>
                    <a:pt x="45" y="24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2" y="26"/>
                    <a:pt x="41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8" y="21"/>
                    <a:pt x="37" y="20"/>
                    <a:pt x="36" y="19"/>
                  </a:cubicBezTo>
                  <a:cubicBezTo>
                    <a:pt x="35" y="19"/>
                    <a:pt x="34" y="18"/>
                    <a:pt x="31" y="18"/>
                  </a:cubicBezTo>
                  <a:cubicBezTo>
                    <a:pt x="29" y="18"/>
                    <a:pt x="28" y="19"/>
                    <a:pt x="26" y="20"/>
                  </a:cubicBezTo>
                  <a:cubicBezTo>
                    <a:pt x="25" y="20"/>
                    <a:pt x="25" y="21"/>
                    <a:pt x="25" y="23"/>
                  </a:cubicBezTo>
                  <a:cubicBezTo>
                    <a:pt x="25" y="23"/>
                    <a:pt x="25" y="24"/>
                    <a:pt x="25" y="24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8" y="26"/>
                    <a:pt x="28" y="26"/>
                    <a:pt x="29" y="27"/>
                  </a:cubicBezTo>
                  <a:cubicBezTo>
                    <a:pt x="30" y="27"/>
                    <a:pt x="31" y="27"/>
                    <a:pt x="33" y="28"/>
                  </a:cubicBezTo>
                  <a:cubicBezTo>
                    <a:pt x="35" y="28"/>
                    <a:pt x="37" y="29"/>
                    <a:pt x="39" y="29"/>
                  </a:cubicBezTo>
                  <a:cubicBezTo>
                    <a:pt x="41" y="30"/>
                    <a:pt x="43" y="31"/>
                    <a:pt x="44" y="31"/>
                  </a:cubicBezTo>
                  <a:cubicBezTo>
                    <a:pt x="45" y="32"/>
                    <a:pt x="46" y="33"/>
                    <a:pt x="47" y="35"/>
                  </a:cubicBezTo>
                  <a:cubicBezTo>
                    <a:pt x="48" y="36"/>
                    <a:pt x="48" y="38"/>
                    <a:pt x="48" y="39"/>
                  </a:cubicBezTo>
                  <a:cubicBezTo>
                    <a:pt x="48" y="42"/>
                    <a:pt x="47" y="44"/>
                    <a:pt x="4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368383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E9C44-A8EA-49A2-839F-ABFE728EA2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932702-3BE0-4053-9B94-BDFB09777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095F74-FB01-4569-884C-154D58778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>
            <a:off x="-304800" y="5809343"/>
            <a:ext cx="1087120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27114" y="344857"/>
            <a:ext cx="4870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20800" y="5000172"/>
            <a:ext cx="1191774" cy="391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+mj-lt"/>
              </a:rPr>
              <a:t>Project 01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55883" y="5000172"/>
            <a:ext cx="1191774" cy="391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+mj-lt"/>
              </a:rPr>
              <a:t>Project 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94173" y="5000172"/>
            <a:ext cx="1191774" cy="391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+mj-lt"/>
              </a:rPr>
              <a:t>Project 03</a:t>
            </a:r>
          </a:p>
        </p:txBody>
      </p:sp>
    </p:spTree>
    <p:extLst>
      <p:ext uri="{BB962C8B-B14F-4D97-AF65-F5344CB8AC3E}">
        <p14:creationId xmlns:p14="http://schemas.microsoft.com/office/powerpoint/2010/main" val="358282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5086" y="1095831"/>
            <a:ext cx="10770896" cy="46663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>
            <a:off x="608302" y="1095831"/>
            <a:ext cx="4666340" cy="466634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8931" y="1350035"/>
            <a:ext cx="20617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6018" y="3504200"/>
            <a:ext cx="2976723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 is simply dummy text of the printing and typesetting industry.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has been the industry's standard dummy text ever since the 1500s, when an unknown printer took a galley of type and scrambled.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8931" y="3046026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24FE5-402A-4E39-B5C6-D85B8CD5D9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DF43FC3-1E8C-4470-A94D-6B9375BD75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9C13FC-1FF7-40DE-881F-00BD8A0CC4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20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798A4-3D9E-4F7E-AB46-92EFEED566C0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BIVALIA-CM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E79AE-5626-40B4-A866-4B9E8D8C3931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Biorrefinerías</a:t>
            </a:r>
            <a:r>
              <a:rPr lang="en-US" sz="2000" dirty="0"/>
              <a:t> </a:t>
            </a:r>
            <a:r>
              <a:rPr lang="en-US" sz="2000" dirty="0" err="1"/>
              <a:t>integradas</a:t>
            </a:r>
            <a:r>
              <a:rPr lang="en-US" sz="2000" dirty="0"/>
              <a:t> para la </a:t>
            </a:r>
            <a:r>
              <a:rPr lang="en-US" sz="2000" dirty="0" err="1"/>
              <a:t>valorización</a:t>
            </a:r>
            <a:r>
              <a:rPr lang="en-US" sz="2000" dirty="0"/>
              <a:t> de </a:t>
            </a:r>
            <a:r>
              <a:rPr lang="en-US" sz="2000" dirty="0" err="1"/>
              <a:t>residuos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de la </a:t>
            </a:r>
            <a:r>
              <a:rPr lang="en-US" sz="2000" dirty="0" err="1"/>
              <a:t>industria</a:t>
            </a:r>
            <a:r>
              <a:rPr lang="en-US" sz="2000" dirty="0"/>
              <a:t> </a:t>
            </a:r>
            <a:r>
              <a:rPr lang="en-US" sz="2000" dirty="0" err="1"/>
              <a:t>agroalimentaria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productos</a:t>
            </a:r>
            <a:r>
              <a:rPr lang="en-US" sz="2000" dirty="0"/>
              <a:t> de </a:t>
            </a:r>
            <a:r>
              <a:rPr lang="en-US" sz="2000" dirty="0" err="1"/>
              <a:t>elevado</a:t>
            </a:r>
            <a:r>
              <a:rPr lang="en-US" sz="2000" dirty="0"/>
              <a:t> valor </a:t>
            </a:r>
            <a:r>
              <a:rPr lang="en-US" sz="2000" dirty="0" err="1"/>
              <a:t>añadido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región</a:t>
            </a:r>
            <a:r>
              <a:rPr lang="en-US" sz="2000" dirty="0"/>
              <a:t> de Madrid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5C0161-4290-6565-F9DD-AA4959EADB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85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05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09" y="574604"/>
            <a:ext cx="3617034" cy="567362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1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22526" y="1466811"/>
            <a:ext cx="40238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Ipsum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4877" y="3471921"/>
            <a:ext cx="608363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 is simply dummy text of the printing and typesetting industry.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has been the industry's standard dummy text ever since the 1500s, when an unknown printer took a galley of type and scrambled.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614877" y="5023802"/>
            <a:ext cx="5909466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614877" y="4877208"/>
            <a:ext cx="4961502" cy="29318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14877" y="4630987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01569" y="5043120"/>
            <a:ext cx="816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9.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0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4C07E-69A0-4E59-B28F-932B1CB177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083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57BACB-2A94-4154-B11D-BF8A32B46612}"/>
              </a:ext>
            </a:extLst>
          </p:cNvPr>
          <p:cNvSpPr txBox="1"/>
          <p:nvPr/>
        </p:nvSpPr>
        <p:spPr>
          <a:xfrm>
            <a:off x="3858053" y="226146"/>
            <a:ext cx="4354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4D2344-136B-4CF5-9E1F-9101BC28E2AB}"/>
              </a:ext>
            </a:extLst>
          </p:cNvPr>
          <p:cNvGrpSpPr/>
          <p:nvPr/>
        </p:nvGrpSpPr>
        <p:grpSpPr>
          <a:xfrm>
            <a:off x="2234746" y="3890963"/>
            <a:ext cx="909637" cy="1473200"/>
            <a:chOff x="4395788" y="3890963"/>
            <a:chExt cx="909637" cy="14732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19A183F-9FA8-4F8D-8AD9-F27C1C3D8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50" y="4183063"/>
              <a:ext cx="63500" cy="1181100"/>
            </a:xfrm>
            <a:custGeom>
              <a:avLst/>
              <a:gdLst>
                <a:gd name="T0" fmla="*/ 13 w 26"/>
                <a:gd name="T1" fmla="*/ 480 h 480"/>
                <a:gd name="T2" fmla="*/ 1 w 26"/>
                <a:gd name="T3" fmla="*/ 468 h 480"/>
                <a:gd name="T4" fmla="*/ 0 w 26"/>
                <a:gd name="T5" fmla="*/ 12 h 480"/>
                <a:gd name="T6" fmla="*/ 13 w 26"/>
                <a:gd name="T7" fmla="*/ 0 h 480"/>
                <a:gd name="T8" fmla="*/ 13 w 26"/>
                <a:gd name="T9" fmla="*/ 0 h 480"/>
                <a:gd name="T10" fmla="*/ 26 w 26"/>
                <a:gd name="T11" fmla="*/ 12 h 480"/>
                <a:gd name="T12" fmla="*/ 26 w 26"/>
                <a:gd name="T13" fmla="*/ 468 h 480"/>
                <a:gd name="T14" fmla="*/ 13 w 26"/>
                <a:gd name="T1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80">
                  <a:moveTo>
                    <a:pt x="13" y="480"/>
                  </a:moveTo>
                  <a:cubicBezTo>
                    <a:pt x="6" y="480"/>
                    <a:pt x="1" y="475"/>
                    <a:pt x="1" y="46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468"/>
                    <a:pt x="26" y="468"/>
                    <a:pt x="26" y="468"/>
                  </a:cubicBezTo>
                  <a:cubicBezTo>
                    <a:pt x="26" y="475"/>
                    <a:pt x="20" y="480"/>
                    <a:pt x="13" y="4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ECB020A-CA73-4D13-B196-607CE2F98E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6475" y="4522788"/>
              <a:ext cx="488950" cy="388938"/>
            </a:xfrm>
            <a:custGeom>
              <a:avLst/>
              <a:gdLst>
                <a:gd name="T0" fmla="*/ 70 w 199"/>
                <a:gd name="T1" fmla="*/ 158 h 158"/>
                <a:gd name="T2" fmla="*/ 70 w 199"/>
                <a:gd name="T3" fmla="*/ 158 h 158"/>
                <a:gd name="T4" fmla="*/ 8 w 199"/>
                <a:gd name="T5" fmla="*/ 143 h 158"/>
                <a:gd name="T6" fmla="*/ 2 w 199"/>
                <a:gd name="T7" fmla="*/ 132 h 158"/>
                <a:gd name="T8" fmla="*/ 63 w 199"/>
                <a:gd name="T9" fmla="*/ 19 h 158"/>
                <a:gd name="T10" fmla="*/ 130 w 199"/>
                <a:gd name="T11" fmla="*/ 0 h 158"/>
                <a:gd name="T12" fmla="*/ 191 w 199"/>
                <a:gd name="T13" fmla="*/ 16 h 158"/>
                <a:gd name="T14" fmla="*/ 198 w 199"/>
                <a:gd name="T15" fmla="*/ 27 h 158"/>
                <a:gd name="T16" fmla="*/ 136 w 199"/>
                <a:gd name="T17" fmla="*/ 139 h 158"/>
                <a:gd name="T18" fmla="*/ 70 w 199"/>
                <a:gd name="T19" fmla="*/ 158 h 158"/>
                <a:gd name="T20" fmla="*/ 27 w 199"/>
                <a:gd name="T21" fmla="*/ 124 h 158"/>
                <a:gd name="T22" fmla="*/ 70 w 199"/>
                <a:gd name="T23" fmla="*/ 133 h 158"/>
                <a:gd name="T24" fmla="*/ 123 w 199"/>
                <a:gd name="T25" fmla="*/ 118 h 158"/>
                <a:gd name="T26" fmla="*/ 172 w 199"/>
                <a:gd name="T27" fmla="*/ 35 h 158"/>
                <a:gd name="T28" fmla="*/ 130 w 199"/>
                <a:gd name="T29" fmla="*/ 25 h 158"/>
                <a:gd name="T30" fmla="*/ 76 w 199"/>
                <a:gd name="T31" fmla="*/ 41 h 158"/>
                <a:gd name="T32" fmla="*/ 27 w 199"/>
                <a:gd name="T3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58">
                  <a:moveTo>
                    <a:pt x="70" y="158"/>
                  </a:moveTo>
                  <a:cubicBezTo>
                    <a:pt x="70" y="158"/>
                    <a:pt x="70" y="158"/>
                    <a:pt x="70" y="158"/>
                  </a:cubicBezTo>
                  <a:cubicBezTo>
                    <a:pt x="48" y="158"/>
                    <a:pt x="27" y="153"/>
                    <a:pt x="8" y="143"/>
                  </a:cubicBezTo>
                  <a:cubicBezTo>
                    <a:pt x="4" y="140"/>
                    <a:pt x="2" y="136"/>
                    <a:pt x="2" y="132"/>
                  </a:cubicBezTo>
                  <a:cubicBezTo>
                    <a:pt x="0" y="86"/>
                    <a:pt x="24" y="43"/>
                    <a:pt x="63" y="19"/>
                  </a:cubicBezTo>
                  <a:cubicBezTo>
                    <a:pt x="83" y="7"/>
                    <a:pt x="106" y="0"/>
                    <a:pt x="130" y="0"/>
                  </a:cubicBezTo>
                  <a:cubicBezTo>
                    <a:pt x="151" y="0"/>
                    <a:pt x="172" y="6"/>
                    <a:pt x="191" y="16"/>
                  </a:cubicBezTo>
                  <a:cubicBezTo>
                    <a:pt x="195" y="18"/>
                    <a:pt x="198" y="22"/>
                    <a:pt x="198" y="27"/>
                  </a:cubicBezTo>
                  <a:cubicBezTo>
                    <a:pt x="199" y="72"/>
                    <a:pt x="175" y="115"/>
                    <a:pt x="136" y="139"/>
                  </a:cubicBezTo>
                  <a:cubicBezTo>
                    <a:pt x="116" y="152"/>
                    <a:pt x="93" y="158"/>
                    <a:pt x="70" y="158"/>
                  </a:cubicBezTo>
                  <a:close/>
                  <a:moveTo>
                    <a:pt x="27" y="124"/>
                  </a:moveTo>
                  <a:cubicBezTo>
                    <a:pt x="40" y="130"/>
                    <a:pt x="55" y="133"/>
                    <a:pt x="70" y="133"/>
                  </a:cubicBezTo>
                  <a:cubicBezTo>
                    <a:pt x="88" y="133"/>
                    <a:pt x="107" y="128"/>
                    <a:pt x="123" y="118"/>
                  </a:cubicBezTo>
                  <a:cubicBezTo>
                    <a:pt x="152" y="100"/>
                    <a:pt x="171" y="69"/>
                    <a:pt x="172" y="35"/>
                  </a:cubicBezTo>
                  <a:cubicBezTo>
                    <a:pt x="159" y="29"/>
                    <a:pt x="144" y="25"/>
                    <a:pt x="130" y="25"/>
                  </a:cubicBezTo>
                  <a:cubicBezTo>
                    <a:pt x="111" y="25"/>
                    <a:pt x="92" y="31"/>
                    <a:pt x="76" y="41"/>
                  </a:cubicBezTo>
                  <a:cubicBezTo>
                    <a:pt x="47" y="58"/>
                    <a:pt x="28" y="90"/>
                    <a:pt x="2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1D27D76-2A1E-4733-BA57-0377C10D62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5788" y="4522788"/>
              <a:ext cx="488950" cy="388938"/>
            </a:xfrm>
            <a:custGeom>
              <a:avLst/>
              <a:gdLst>
                <a:gd name="T0" fmla="*/ 130 w 199"/>
                <a:gd name="T1" fmla="*/ 158 h 158"/>
                <a:gd name="T2" fmla="*/ 63 w 199"/>
                <a:gd name="T3" fmla="*/ 139 h 158"/>
                <a:gd name="T4" fmla="*/ 1 w 199"/>
                <a:gd name="T5" fmla="*/ 27 h 158"/>
                <a:gd name="T6" fmla="*/ 8 w 199"/>
                <a:gd name="T7" fmla="*/ 16 h 158"/>
                <a:gd name="T8" fmla="*/ 70 w 199"/>
                <a:gd name="T9" fmla="*/ 0 h 158"/>
                <a:gd name="T10" fmla="*/ 136 w 199"/>
                <a:gd name="T11" fmla="*/ 19 h 158"/>
                <a:gd name="T12" fmla="*/ 198 w 199"/>
                <a:gd name="T13" fmla="*/ 132 h 158"/>
                <a:gd name="T14" fmla="*/ 191 w 199"/>
                <a:gd name="T15" fmla="*/ 143 h 158"/>
                <a:gd name="T16" fmla="*/ 130 w 199"/>
                <a:gd name="T17" fmla="*/ 158 h 158"/>
                <a:gd name="T18" fmla="*/ 27 w 199"/>
                <a:gd name="T19" fmla="*/ 35 h 158"/>
                <a:gd name="T20" fmla="*/ 76 w 199"/>
                <a:gd name="T21" fmla="*/ 118 h 158"/>
                <a:gd name="T22" fmla="*/ 130 w 199"/>
                <a:gd name="T23" fmla="*/ 133 h 158"/>
                <a:gd name="T24" fmla="*/ 172 w 199"/>
                <a:gd name="T25" fmla="*/ 124 h 158"/>
                <a:gd name="T26" fmla="*/ 123 w 199"/>
                <a:gd name="T27" fmla="*/ 41 h 158"/>
                <a:gd name="T28" fmla="*/ 70 w 199"/>
                <a:gd name="T29" fmla="*/ 25 h 158"/>
                <a:gd name="T30" fmla="*/ 27 w 199"/>
                <a:gd name="T31" fmla="*/ 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9" h="158">
                  <a:moveTo>
                    <a:pt x="130" y="158"/>
                  </a:moveTo>
                  <a:cubicBezTo>
                    <a:pt x="106" y="158"/>
                    <a:pt x="83" y="152"/>
                    <a:pt x="63" y="139"/>
                  </a:cubicBezTo>
                  <a:cubicBezTo>
                    <a:pt x="24" y="115"/>
                    <a:pt x="0" y="72"/>
                    <a:pt x="1" y="27"/>
                  </a:cubicBezTo>
                  <a:cubicBezTo>
                    <a:pt x="2" y="22"/>
                    <a:pt x="4" y="18"/>
                    <a:pt x="8" y="16"/>
                  </a:cubicBezTo>
                  <a:cubicBezTo>
                    <a:pt x="27" y="6"/>
                    <a:pt x="48" y="0"/>
                    <a:pt x="70" y="0"/>
                  </a:cubicBezTo>
                  <a:cubicBezTo>
                    <a:pt x="93" y="0"/>
                    <a:pt x="116" y="7"/>
                    <a:pt x="136" y="19"/>
                  </a:cubicBezTo>
                  <a:cubicBezTo>
                    <a:pt x="175" y="43"/>
                    <a:pt x="199" y="86"/>
                    <a:pt x="198" y="132"/>
                  </a:cubicBezTo>
                  <a:cubicBezTo>
                    <a:pt x="197" y="136"/>
                    <a:pt x="195" y="140"/>
                    <a:pt x="191" y="143"/>
                  </a:cubicBezTo>
                  <a:cubicBezTo>
                    <a:pt x="172" y="153"/>
                    <a:pt x="151" y="158"/>
                    <a:pt x="130" y="158"/>
                  </a:cubicBezTo>
                  <a:close/>
                  <a:moveTo>
                    <a:pt x="27" y="35"/>
                  </a:moveTo>
                  <a:cubicBezTo>
                    <a:pt x="28" y="69"/>
                    <a:pt x="47" y="100"/>
                    <a:pt x="76" y="118"/>
                  </a:cubicBezTo>
                  <a:cubicBezTo>
                    <a:pt x="92" y="128"/>
                    <a:pt x="111" y="133"/>
                    <a:pt x="130" y="133"/>
                  </a:cubicBezTo>
                  <a:cubicBezTo>
                    <a:pt x="144" y="133"/>
                    <a:pt x="159" y="130"/>
                    <a:pt x="172" y="124"/>
                  </a:cubicBezTo>
                  <a:cubicBezTo>
                    <a:pt x="171" y="90"/>
                    <a:pt x="152" y="58"/>
                    <a:pt x="123" y="41"/>
                  </a:cubicBezTo>
                  <a:cubicBezTo>
                    <a:pt x="107" y="31"/>
                    <a:pt x="88" y="25"/>
                    <a:pt x="70" y="25"/>
                  </a:cubicBezTo>
                  <a:cubicBezTo>
                    <a:pt x="55" y="25"/>
                    <a:pt x="40" y="29"/>
                    <a:pt x="2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587A590-ACD6-4783-842E-DED739C85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6475" y="3890963"/>
              <a:ext cx="488950" cy="388938"/>
            </a:xfrm>
            <a:custGeom>
              <a:avLst/>
              <a:gdLst>
                <a:gd name="T0" fmla="*/ 70 w 199"/>
                <a:gd name="T1" fmla="*/ 158 h 158"/>
                <a:gd name="T2" fmla="*/ 70 w 199"/>
                <a:gd name="T3" fmla="*/ 158 h 158"/>
                <a:gd name="T4" fmla="*/ 8 w 199"/>
                <a:gd name="T5" fmla="*/ 143 h 158"/>
                <a:gd name="T6" fmla="*/ 2 w 199"/>
                <a:gd name="T7" fmla="*/ 132 h 158"/>
                <a:gd name="T8" fmla="*/ 63 w 199"/>
                <a:gd name="T9" fmla="*/ 19 h 158"/>
                <a:gd name="T10" fmla="*/ 130 w 199"/>
                <a:gd name="T11" fmla="*/ 0 h 158"/>
                <a:gd name="T12" fmla="*/ 191 w 199"/>
                <a:gd name="T13" fmla="*/ 16 h 158"/>
                <a:gd name="T14" fmla="*/ 198 w 199"/>
                <a:gd name="T15" fmla="*/ 27 h 158"/>
                <a:gd name="T16" fmla="*/ 136 w 199"/>
                <a:gd name="T17" fmla="*/ 139 h 158"/>
                <a:gd name="T18" fmla="*/ 70 w 199"/>
                <a:gd name="T19" fmla="*/ 158 h 158"/>
                <a:gd name="T20" fmla="*/ 27 w 199"/>
                <a:gd name="T21" fmla="*/ 124 h 158"/>
                <a:gd name="T22" fmla="*/ 70 w 199"/>
                <a:gd name="T23" fmla="*/ 133 h 158"/>
                <a:gd name="T24" fmla="*/ 123 w 199"/>
                <a:gd name="T25" fmla="*/ 118 h 158"/>
                <a:gd name="T26" fmla="*/ 172 w 199"/>
                <a:gd name="T27" fmla="*/ 35 h 158"/>
                <a:gd name="T28" fmla="*/ 130 w 199"/>
                <a:gd name="T29" fmla="*/ 25 h 158"/>
                <a:gd name="T30" fmla="*/ 76 w 199"/>
                <a:gd name="T31" fmla="*/ 41 h 158"/>
                <a:gd name="T32" fmla="*/ 27 w 199"/>
                <a:gd name="T3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58">
                  <a:moveTo>
                    <a:pt x="70" y="158"/>
                  </a:moveTo>
                  <a:cubicBezTo>
                    <a:pt x="70" y="158"/>
                    <a:pt x="70" y="158"/>
                    <a:pt x="70" y="158"/>
                  </a:cubicBezTo>
                  <a:cubicBezTo>
                    <a:pt x="48" y="158"/>
                    <a:pt x="27" y="153"/>
                    <a:pt x="8" y="143"/>
                  </a:cubicBezTo>
                  <a:cubicBezTo>
                    <a:pt x="4" y="140"/>
                    <a:pt x="2" y="136"/>
                    <a:pt x="2" y="132"/>
                  </a:cubicBezTo>
                  <a:cubicBezTo>
                    <a:pt x="0" y="86"/>
                    <a:pt x="24" y="43"/>
                    <a:pt x="63" y="19"/>
                  </a:cubicBezTo>
                  <a:cubicBezTo>
                    <a:pt x="83" y="7"/>
                    <a:pt x="106" y="0"/>
                    <a:pt x="130" y="0"/>
                  </a:cubicBezTo>
                  <a:cubicBezTo>
                    <a:pt x="151" y="0"/>
                    <a:pt x="172" y="6"/>
                    <a:pt x="191" y="16"/>
                  </a:cubicBezTo>
                  <a:cubicBezTo>
                    <a:pt x="195" y="18"/>
                    <a:pt x="198" y="22"/>
                    <a:pt x="198" y="27"/>
                  </a:cubicBezTo>
                  <a:cubicBezTo>
                    <a:pt x="199" y="72"/>
                    <a:pt x="175" y="115"/>
                    <a:pt x="136" y="139"/>
                  </a:cubicBezTo>
                  <a:cubicBezTo>
                    <a:pt x="116" y="152"/>
                    <a:pt x="93" y="158"/>
                    <a:pt x="70" y="158"/>
                  </a:cubicBezTo>
                  <a:close/>
                  <a:moveTo>
                    <a:pt x="27" y="124"/>
                  </a:moveTo>
                  <a:cubicBezTo>
                    <a:pt x="40" y="130"/>
                    <a:pt x="55" y="133"/>
                    <a:pt x="70" y="133"/>
                  </a:cubicBezTo>
                  <a:cubicBezTo>
                    <a:pt x="88" y="133"/>
                    <a:pt x="107" y="128"/>
                    <a:pt x="123" y="118"/>
                  </a:cubicBezTo>
                  <a:cubicBezTo>
                    <a:pt x="152" y="100"/>
                    <a:pt x="171" y="69"/>
                    <a:pt x="172" y="35"/>
                  </a:cubicBezTo>
                  <a:cubicBezTo>
                    <a:pt x="159" y="29"/>
                    <a:pt x="144" y="25"/>
                    <a:pt x="130" y="25"/>
                  </a:cubicBezTo>
                  <a:cubicBezTo>
                    <a:pt x="111" y="25"/>
                    <a:pt x="92" y="31"/>
                    <a:pt x="76" y="41"/>
                  </a:cubicBezTo>
                  <a:cubicBezTo>
                    <a:pt x="47" y="58"/>
                    <a:pt x="28" y="90"/>
                    <a:pt x="2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B057CED-1900-4068-A858-187157625D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5788" y="3890963"/>
              <a:ext cx="488950" cy="388938"/>
            </a:xfrm>
            <a:custGeom>
              <a:avLst/>
              <a:gdLst>
                <a:gd name="T0" fmla="*/ 130 w 199"/>
                <a:gd name="T1" fmla="*/ 158 h 158"/>
                <a:gd name="T2" fmla="*/ 63 w 199"/>
                <a:gd name="T3" fmla="*/ 139 h 158"/>
                <a:gd name="T4" fmla="*/ 1 w 199"/>
                <a:gd name="T5" fmla="*/ 27 h 158"/>
                <a:gd name="T6" fmla="*/ 8 w 199"/>
                <a:gd name="T7" fmla="*/ 16 h 158"/>
                <a:gd name="T8" fmla="*/ 70 w 199"/>
                <a:gd name="T9" fmla="*/ 0 h 158"/>
                <a:gd name="T10" fmla="*/ 136 w 199"/>
                <a:gd name="T11" fmla="*/ 19 h 158"/>
                <a:gd name="T12" fmla="*/ 198 w 199"/>
                <a:gd name="T13" fmla="*/ 132 h 158"/>
                <a:gd name="T14" fmla="*/ 191 w 199"/>
                <a:gd name="T15" fmla="*/ 143 h 158"/>
                <a:gd name="T16" fmla="*/ 130 w 199"/>
                <a:gd name="T17" fmla="*/ 158 h 158"/>
                <a:gd name="T18" fmla="*/ 27 w 199"/>
                <a:gd name="T19" fmla="*/ 35 h 158"/>
                <a:gd name="T20" fmla="*/ 76 w 199"/>
                <a:gd name="T21" fmla="*/ 118 h 158"/>
                <a:gd name="T22" fmla="*/ 130 w 199"/>
                <a:gd name="T23" fmla="*/ 133 h 158"/>
                <a:gd name="T24" fmla="*/ 172 w 199"/>
                <a:gd name="T25" fmla="*/ 124 h 158"/>
                <a:gd name="T26" fmla="*/ 123 w 199"/>
                <a:gd name="T27" fmla="*/ 41 h 158"/>
                <a:gd name="T28" fmla="*/ 70 w 199"/>
                <a:gd name="T29" fmla="*/ 25 h 158"/>
                <a:gd name="T30" fmla="*/ 27 w 199"/>
                <a:gd name="T31" fmla="*/ 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9" h="158">
                  <a:moveTo>
                    <a:pt x="130" y="158"/>
                  </a:moveTo>
                  <a:cubicBezTo>
                    <a:pt x="106" y="158"/>
                    <a:pt x="83" y="152"/>
                    <a:pt x="63" y="139"/>
                  </a:cubicBezTo>
                  <a:cubicBezTo>
                    <a:pt x="24" y="115"/>
                    <a:pt x="0" y="72"/>
                    <a:pt x="1" y="27"/>
                  </a:cubicBezTo>
                  <a:cubicBezTo>
                    <a:pt x="2" y="22"/>
                    <a:pt x="4" y="18"/>
                    <a:pt x="8" y="16"/>
                  </a:cubicBezTo>
                  <a:cubicBezTo>
                    <a:pt x="27" y="6"/>
                    <a:pt x="48" y="0"/>
                    <a:pt x="70" y="0"/>
                  </a:cubicBezTo>
                  <a:cubicBezTo>
                    <a:pt x="93" y="0"/>
                    <a:pt x="116" y="7"/>
                    <a:pt x="136" y="19"/>
                  </a:cubicBezTo>
                  <a:cubicBezTo>
                    <a:pt x="175" y="43"/>
                    <a:pt x="199" y="86"/>
                    <a:pt x="198" y="132"/>
                  </a:cubicBezTo>
                  <a:cubicBezTo>
                    <a:pt x="197" y="136"/>
                    <a:pt x="195" y="140"/>
                    <a:pt x="191" y="143"/>
                  </a:cubicBezTo>
                  <a:cubicBezTo>
                    <a:pt x="172" y="153"/>
                    <a:pt x="151" y="158"/>
                    <a:pt x="130" y="158"/>
                  </a:cubicBezTo>
                  <a:close/>
                  <a:moveTo>
                    <a:pt x="27" y="35"/>
                  </a:moveTo>
                  <a:cubicBezTo>
                    <a:pt x="28" y="69"/>
                    <a:pt x="47" y="100"/>
                    <a:pt x="76" y="118"/>
                  </a:cubicBezTo>
                  <a:cubicBezTo>
                    <a:pt x="92" y="128"/>
                    <a:pt x="111" y="133"/>
                    <a:pt x="130" y="133"/>
                  </a:cubicBezTo>
                  <a:cubicBezTo>
                    <a:pt x="144" y="133"/>
                    <a:pt x="159" y="130"/>
                    <a:pt x="172" y="124"/>
                  </a:cubicBezTo>
                  <a:cubicBezTo>
                    <a:pt x="171" y="90"/>
                    <a:pt x="152" y="58"/>
                    <a:pt x="123" y="41"/>
                  </a:cubicBezTo>
                  <a:cubicBezTo>
                    <a:pt x="107" y="31"/>
                    <a:pt x="88" y="25"/>
                    <a:pt x="70" y="25"/>
                  </a:cubicBezTo>
                  <a:cubicBezTo>
                    <a:pt x="55" y="25"/>
                    <a:pt x="40" y="29"/>
                    <a:pt x="2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2FCB2A-9859-4F0F-A5D8-CCDEBEB739E0}"/>
              </a:ext>
            </a:extLst>
          </p:cNvPr>
          <p:cNvGrpSpPr/>
          <p:nvPr/>
        </p:nvGrpSpPr>
        <p:grpSpPr>
          <a:xfrm>
            <a:off x="8919030" y="4522788"/>
            <a:ext cx="909637" cy="841375"/>
            <a:chOff x="6757988" y="4522788"/>
            <a:chExt cx="909637" cy="84137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3D7E145-44BE-42AD-B16B-E53219C17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0" y="4814888"/>
              <a:ext cx="63500" cy="549275"/>
            </a:xfrm>
            <a:custGeom>
              <a:avLst/>
              <a:gdLst>
                <a:gd name="T0" fmla="*/ 13 w 26"/>
                <a:gd name="T1" fmla="*/ 223 h 223"/>
                <a:gd name="T2" fmla="*/ 0 w 26"/>
                <a:gd name="T3" fmla="*/ 211 h 223"/>
                <a:gd name="T4" fmla="*/ 0 w 26"/>
                <a:gd name="T5" fmla="*/ 12 h 223"/>
                <a:gd name="T6" fmla="*/ 13 w 26"/>
                <a:gd name="T7" fmla="*/ 0 h 223"/>
                <a:gd name="T8" fmla="*/ 13 w 26"/>
                <a:gd name="T9" fmla="*/ 0 h 223"/>
                <a:gd name="T10" fmla="*/ 25 w 26"/>
                <a:gd name="T11" fmla="*/ 12 h 223"/>
                <a:gd name="T12" fmla="*/ 26 w 26"/>
                <a:gd name="T13" fmla="*/ 211 h 223"/>
                <a:gd name="T14" fmla="*/ 13 w 26"/>
                <a:gd name="T15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23">
                  <a:moveTo>
                    <a:pt x="13" y="223"/>
                  </a:moveTo>
                  <a:cubicBezTo>
                    <a:pt x="6" y="223"/>
                    <a:pt x="0" y="218"/>
                    <a:pt x="0" y="2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18"/>
                    <a:pt x="20" y="223"/>
                    <a:pt x="13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56A6488-65F1-466C-8F01-0C754C88CB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8675" y="4522788"/>
              <a:ext cx="488950" cy="388938"/>
            </a:xfrm>
            <a:custGeom>
              <a:avLst/>
              <a:gdLst>
                <a:gd name="T0" fmla="*/ 69 w 199"/>
                <a:gd name="T1" fmla="*/ 158 h 158"/>
                <a:gd name="T2" fmla="*/ 69 w 199"/>
                <a:gd name="T3" fmla="*/ 158 h 158"/>
                <a:gd name="T4" fmla="*/ 8 w 199"/>
                <a:gd name="T5" fmla="*/ 143 h 158"/>
                <a:gd name="T6" fmla="*/ 1 w 199"/>
                <a:gd name="T7" fmla="*/ 132 h 158"/>
                <a:gd name="T8" fmla="*/ 63 w 199"/>
                <a:gd name="T9" fmla="*/ 19 h 158"/>
                <a:gd name="T10" fmla="*/ 129 w 199"/>
                <a:gd name="T11" fmla="*/ 0 h 158"/>
                <a:gd name="T12" fmla="*/ 191 w 199"/>
                <a:gd name="T13" fmla="*/ 16 h 158"/>
                <a:gd name="T14" fmla="*/ 197 w 199"/>
                <a:gd name="T15" fmla="*/ 27 h 158"/>
                <a:gd name="T16" fmla="*/ 136 w 199"/>
                <a:gd name="T17" fmla="*/ 139 h 158"/>
                <a:gd name="T18" fmla="*/ 69 w 199"/>
                <a:gd name="T19" fmla="*/ 158 h 158"/>
                <a:gd name="T20" fmla="*/ 27 w 199"/>
                <a:gd name="T21" fmla="*/ 124 h 158"/>
                <a:gd name="T22" fmla="*/ 69 w 199"/>
                <a:gd name="T23" fmla="*/ 133 h 158"/>
                <a:gd name="T24" fmla="*/ 123 w 199"/>
                <a:gd name="T25" fmla="*/ 118 h 158"/>
                <a:gd name="T26" fmla="*/ 172 w 199"/>
                <a:gd name="T27" fmla="*/ 35 h 158"/>
                <a:gd name="T28" fmla="*/ 129 w 199"/>
                <a:gd name="T29" fmla="*/ 25 h 158"/>
                <a:gd name="T30" fmla="*/ 76 w 199"/>
                <a:gd name="T31" fmla="*/ 41 h 158"/>
                <a:gd name="T32" fmla="*/ 27 w 199"/>
                <a:gd name="T3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158">
                  <a:moveTo>
                    <a:pt x="69" y="158"/>
                  </a:moveTo>
                  <a:cubicBezTo>
                    <a:pt x="69" y="158"/>
                    <a:pt x="69" y="158"/>
                    <a:pt x="69" y="158"/>
                  </a:cubicBezTo>
                  <a:cubicBezTo>
                    <a:pt x="48" y="158"/>
                    <a:pt x="27" y="153"/>
                    <a:pt x="8" y="143"/>
                  </a:cubicBezTo>
                  <a:cubicBezTo>
                    <a:pt x="4" y="140"/>
                    <a:pt x="1" y="136"/>
                    <a:pt x="1" y="132"/>
                  </a:cubicBezTo>
                  <a:cubicBezTo>
                    <a:pt x="0" y="86"/>
                    <a:pt x="24" y="43"/>
                    <a:pt x="63" y="19"/>
                  </a:cubicBezTo>
                  <a:cubicBezTo>
                    <a:pt x="83" y="7"/>
                    <a:pt x="106" y="0"/>
                    <a:pt x="129" y="0"/>
                  </a:cubicBezTo>
                  <a:cubicBezTo>
                    <a:pt x="151" y="0"/>
                    <a:pt x="172" y="6"/>
                    <a:pt x="191" y="16"/>
                  </a:cubicBezTo>
                  <a:cubicBezTo>
                    <a:pt x="195" y="18"/>
                    <a:pt x="197" y="22"/>
                    <a:pt x="197" y="27"/>
                  </a:cubicBezTo>
                  <a:cubicBezTo>
                    <a:pt x="199" y="72"/>
                    <a:pt x="175" y="115"/>
                    <a:pt x="136" y="139"/>
                  </a:cubicBezTo>
                  <a:cubicBezTo>
                    <a:pt x="116" y="152"/>
                    <a:pt x="93" y="158"/>
                    <a:pt x="69" y="158"/>
                  </a:cubicBezTo>
                  <a:close/>
                  <a:moveTo>
                    <a:pt x="27" y="124"/>
                  </a:moveTo>
                  <a:cubicBezTo>
                    <a:pt x="40" y="130"/>
                    <a:pt x="55" y="133"/>
                    <a:pt x="69" y="133"/>
                  </a:cubicBezTo>
                  <a:cubicBezTo>
                    <a:pt x="88" y="133"/>
                    <a:pt x="107" y="128"/>
                    <a:pt x="123" y="118"/>
                  </a:cubicBezTo>
                  <a:cubicBezTo>
                    <a:pt x="152" y="100"/>
                    <a:pt x="171" y="69"/>
                    <a:pt x="172" y="35"/>
                  </a:cubicBezTo>
                  <a:cubicBezTo>
                    <a:pt x="159" y="29"/>
                    <a:pt x="144" y="25"/>
                    <a:pt x="129" y="25"/>
                  </a:cubicBezTo>
                  <a:cubicBezTo>
                    <a:pt x="111" y="25"/>
                    <a:pt x="92" y="31"/>
                    <a:pt x="76" y="41"/>
                  </a:cubicBezTo>
                  <a:cubicBezTo>
                    <a:pt x="47" y="58"/>
                    <a:pt x="28" y="90"/>
                    <a:pt x="2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79CBE4D-4586-42C6-8E18-6D6F890A6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7988" y="4522788"/>
              <a:ext cx="488950" cy="388938"/>
            </a:xfrm>
            <a:custGeom>
              <a:avLst/>
              <a:gdLst>
                <a:gd name="T0" fmla="*/ 129 w 199"/>
                <a:gd name="T1" fmla="*/ 158 h 158"/>
                <a:gd name="T2" fmla="*/ 63 w 199"/>
                <a:gd name="T3" fmla="*/ 139 h 158"/>
                <a:gd name="T4" fmla="*/ 1 w 199"/>
                <a:gd name="T5" fmla="*/ 27 h 158"/>
                <a:gd name="T6" fmla="*/ 8 w 199"/>
                <a:gd name="T7" fmla="*/ 16 h 158"/>
                <a:gd name="T8" fmla="*/ 69 w 199"/>
                <a:gd name="T9" fmla="*/ 0 h 158"/>
                <a:gd name="T10" fmla="*/ 136 w 199"/>
                <a:gd name="T11" fmla="*/ 19 h 158"/>
                <a:gd name="T12" fmla="*/ 197 w 199"/>
                <a:gd name="T13" fmla="*/ 132 h 158"/>
                <a:gd name="T14" fmla="*/ 191 w 199"/>
                <a:gd name="T15" fmla="*/ 143 h 158"/>
                <a:gd name="T16" fmla="*/ 129 w 199"/>
                <a:gd name="T17" fmla="*/ 158 h 158"/>
                <a:gd name="T18" fmla="*/ 27 w 199"/>
                <a:gd name="T19" fmla="*/ 35 h 158"/>
                <a:gd name="T20" fmla="*/ 76 w 199"/>
                <a:gd name="T21" fmla="*/ 118 h 158"/>
                <a:gd name="T22" fmla="*/ 129 w 199"/>
                <a:gd name="T23" fmla="*/ 133 h 158"/>
                <a:gd name="T24" fmla="*/ 172 w 199"/>
                <a:gd name="T25" fmla="*/ 124 h 158"/>
                <a:gd name="T26" fmla="*/ 123 w 199"/>
                <a:gd name="T27" fmla="*/ 41 h 158"/>
                <a:gd name="T28" fmla="*/ 69 w 199"/>
                <a:gd name="T29" fmla="*/ 25 h 158"/>
                <a:gd name="T30" fmla="*/ 27 w 199"/>
                <a:gd name="T31" fmla="*/ 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9" h="158">
                  <a:moveTo>
                    <a:pt x="129" y="158"/>
                  </a:moveTo>
                  <a:cubicBezTo>
                    <a:pt x="106" y="158"/>
                    <a:pt x="83" y="152"/>
                    <a:pt x="63" y="139"/>
                  </a:cubicBezTo>
                  <a:cubicBezTo>
                    <a:pt x="24" y="115"/>
                    <a:pt x="0" y="72"/>
                    <a:pt x="1" y="27"/>
                  </a:cubicBezTo>
                  <a:cubicBezTo>
                    <a:pt x="1" y="22"/>
                    <a:pt x="4" y="18"/>
                    <a:pt x="8" y="16"/>
                  </a:cubicBezTo>
                  <a:cubicBezTo>
                    <a:pt x="27" y="6"/>
                    <a:pt x="48" y="0"/>
                    <a:pt x="69" y="0"/>
                  </a:cubicBezTo>
                  <a:cubicBezTo>
                    <a:pt x="93" y="0"/>
                    <a:pt x="116" y="7"/>
                    <a:pt x="136" y="19"/>
                  </a:cubicBezTo>
                  <a:cubicBezTo>
                    <a:pt x="175" y="43"/>
                    <a:pt x="199" y="86"/>
                    <a:pt x="197" y="132"/>
                  </a:cubicBezTo>
                  <a:cubicBezTo>
                    <a:pt x="197" y="136"/>
                    <a:pt x="195" y="140"/>
                    <a:pt x="191" y="143"/>
                  </a:cubicBezTo>
                  <a:cubicBezTo>
                    <a:pt x="172" y="153"/>
                    <a:pt x="151" y="158"/>
                    <a:pt x="129" y="158"/>
                  </a:cubicBezTo>
                  <a:close/>
                  <a:moveTo>
                    <a:pt x="27" y="35"/>
                  </a:moveTo>
                  <a:cubicBezTo>
                    <a:pt x="28" y="69"/>
                    <a:pt x="47" y="100"/>
                    <a:pt x="76" y="118"/>
                  </a:cubicBezTo>
                  <a:cubicBezTo>
                    <a:pt x="92" y="128"/>
                    <a:pt x="111" y="133"/>
                    <a:pt x="129" y="133"/>
                  </a:cubicBezTo>
                  <a:cubicBezTo>
                    <a:pt x="144" y="133"/>
                    <a:pt x="159" y="130"/>
                    <a:pt x="172" y="124"/>
                  </a:cubicBezTo>
                  <a:cubicBezTo>
                    <a:pt x="171" y="90"/>
                    <a:pt x="152" y="58"/>
                    <a:pt x="123" y="41"/>
                  </a:cubicBezTo>
                  <a:cubicBezTo>
                    <a:pt x="107" y="31"/>
                    <a:pt x="88" y="25"/>
                    <a:pt x="69" y="25"/>
                  </a:cubicBezTo>
                  <a:cubicBezTo>
                    <a:pt x="55" y="25"/>
                    <a:pt x="40" y="29"/>
                    <a:pt x="2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63804AA4-D9CA-4229-9F9E-41AF0758BD5B}"/>
              </a:ext>
            </a:extLst>
          </p:cNvPr>
          <p:cNvSpPr>
            <a:spLocks/>
          </p:cNvSpPr>
          <p:nvPr/>
        </p:nvSpPr>
        <p:spPr bwMode="auto">
          <a:xfrm>
            <a:off x="6000750" y="2946400"/>
            <a:ext cx="61913" cy="2417763"/>
          </a:xfrm>
          <a:custGeom>
            <a:avLst/>
            <a:gdLst>
              <a:gd name="T0" fmla="*/ 12 w 25"/>
              <a:gd name="T1" fmla="*/ 983 h 983"/>
              <a:gd name="T2" fmla="*/ 0 w 25"/>
              <a:gd name="T3" fmla="*/ 971 h 983"/>
              <a:gd name="T4" fmla="*/ 0 w 25"/>
              <a:gd name="T5" fmla="*/ 13 h 983"/>
              <a:gd name="T6" fmla="*/ 12 w 25"/>
              <a:gd name="T7" fmla="*/ 0 h 983"/>
              <a:gd name="T8" fmla="*/ 25 w 25"/>
              <a:gd name="T9" fmla="*/ 13 h 983"/>
              <a:gd name="T10" fmla="*/ 25 w 25"/>
              <a:gd name="T11" fmla="*/ 971 h 983"/>
              <a:gd name="T12" fmla="*/ 12 w 25"/>
              <a:gd name="T13" fmla="*/ 983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983">
                <a:moveTo>
                  <a:pt x="12" y="983"/>
                </a:moveTo>
                <a:cubicBezTo>
                  <a:pt x="6" y="983"/>
                  <a:pt x="0" y="978"/>
                  <a:pt x="0" y="97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5" y="0"/>
                  <a:pt x="12" y="0"/>
                </a:cubicBezTo>
                <a:cubicBezTo>
                  <a:pt x="19" y="0"/>
                  <a:pt x="25" y="6"/>
                  <a:pt x="25" y="13"/>
                </a:cubicBezTo>
                <a:cubicBezTo>
                  <a:pt x="25" y="971"/>
                  <a:pt x="25" y="971"/>
                  <a:pt x="25" y="971"/>
                </a:cubicBezTo>
                <a:cubicBezTo>
                  <a:pt x="25" y="978"/>
                  <a:pt x="19" y="983"/>
                  <a:pt x="12" y="98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81B2E43-8BD6-4A3E-8F40-669CDFC54844}"/>
              </a:ext>
            </a:extLst>
          </p:cNvPr>
          <p:cNvSpPr>
            <a:spLocks noEditPoints="1"/>
          </p:cNvSpPr>
          <p:nvPr/>
        </p:nvSpPr>
        <p:spPr bwMode="auto">
          <a:xfrm>
            <a:off x="5995988" y="4232275"/>
            <a:ext cx="617538" cy="487363"/>
          </a:xfrm>
          <a:custGeom>
            <a:avLst/>
            <a:gdLst>
              <a:gd name="T0" fmla="*/ 87 w 251"/>
              <a:gd name="T1" fmla="*/ 198 h 198"/>
              <a:gd name="T2" fmla="*/ 87 w 251"/>
              <a:gd name="T3" fmla="*/ 198 h 198"/>
              <a:gd name="T4" fmla="*/ 8 w 251"/>
              <a:gd name="T5" fmla="*/ 178 h 198"/>
              <a:gd name="T6" fmla="*/ 2 w 251"/>
              <a:gd name="T7" fmla="*/ 167 h 198"/>
              <a:gd name="T8" fmla="*/ 80 w 251"/>
              <a:gd name="T9" fmla="*/ 24 h 198"/>
              <a:gd name="T10" fmla="*/ 165 w 251"/>
              <a:gd name="T11" fmla="*/ 0 h 198"/>
              <a:gd name="T12" fmla="*/ 243 w 251"/>
              <a:gd name="T13" fmla="*/ 20 h 198"/>
              <a:gd name="T14" fmla="*/ 250 w 251"/>
              <a:gd name="T15" fmla="*/ 30 h 198"/>
              <a:gd name="T16" fmla="*/ 172 w 251"/>
              <a:gd name="T17" fmla="*/ 174 h 198"/>
              <a:gd name="T18" fmla="*/ 87 w 251"/>
              <a:gd name="T19" fmla="*/ 198 h 198"/>
              <a:gd name="T20" fmla="*/ 27 w 251"/>
              <a:gd name="T21" fmla="*/ 159 h 198"/>
              <a:gd name="T22" fmla="*/ 87 w 251"/>
              <a:gd name="T23" fmla="*/ 173 h 198"/>
              <a:gd name="T24" fmla="*/ 87 w 251"/>
              <a:gd name="T25" fmla="*/ 173 h 198"/>
              <a:gd name="T26" fmla="*/ 159 w 251"/>
              <a:gd name="T27" fmla="*/ 153 h 198"/>
              <a:gd name="T28" fmla="*/ 225 w 251"/>
              <a:gd name="T29" fmla="*/ 38 h 198"/>
              <a:gd name="T30" fmla="*/ 165 w 251"/>
              <a:gd name="T31" fmla="*/ 25 h 198"/>
              <a:gd name="T32" fmla="*/ 93 w 251"/>
              <a:gd name="T33" fmla="*/ 45 h 198"/>
              <a:gd name="T34" fmla="*/ 27 w 251"/>
              <a:gd name="T35" fmla="*/ 159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1" h="198">
                <a:moveTo>
                  <a:pt x="87" y="198"/>
                </a:moveTo>
                <a:cubicBezTo>
                  <a:pt x="87" y="198"/>
                  <a:pt x="87" y="198"/>
                  <a:pt x="87" y="198"/>
                </a:cubicBezTo>
                <a:cubicBezTo>
                  <a:pt x="59" y="198"/>
                  <a:pt x="32" y="191"/>
                  <a:pt x="8" y="178"/>
                </a:cubicBezTo>
                <a:cubicBezTo>
                  <a:pt x="4" y="176"/>
                  <a:pt x="2" y="172"/>
                  <a:pt x="2" y="167"/>
                </a:cubicBezTo>
                <a:cubicBezTo>
                  <a:pt x="0" y="109"/>
                  <a:pt x="30" y="54"/>
                  <a:pt x="80" y="24"/>
                </a:cubicBezTo>
                <a:cubicBezTo>
                  <a:pt x="106" y="8"/>
                  <a:pt x="135" y="0"/>
                  <a:pt x="165" y="0"/>
                </a:cubicBezTo>
                <a:cubicBezTo>
                  <a:pt x="192" y="0"/>
                  <a:pt x="219" y="7"/>
                  <a:pt x="243" y="20"/>
                </a:cubicBezTo>
                <a:cubicBezTo>
                  <a:pt x="247" y="22"/>
                  <a:pt x="250" y="26"/>
                  <a:pt x="250" y="30"/>
                </a:cubicBezTo>
                <a:cubicBezTo>
                  <a:pt x="251" y="89"/>
                  <a:pt x="221" y="144"/>
                  <a:pt x="172" y="174"/>
                </a:cubicBezTo>
                <a:cubicBezTo>
                  <a:pt x="146" y="190"/>
                  <a:pt x="117" y="198"/>
                  <a:pt x="87" y="198"/>
                </a:cubicBezTo>
                <a:close/>
                <a:moveTo>
                  <a:pt x="27" y="159"/>
                </a:moveTo>
                <a:cubicBezTo>
                  <a:pt x="46" y="168"/>
                  <a:pt x="66" y="173"/>
                  <a:pt x="87" y="173"/>
                </a:cubicBezTo>
                <a:cubicBezTo>
                  <a:pt x="87" y="173"/>
                  <a:pt x="87" y="173"/>
                  <a:pt x="87" y="173"/>
                </a:cubicBezTo>
                <a:cubicBezTo>
                  <a:pt x="112" y="173"/>
                  <a:pt x="137" y="166"/>
                  <a:pt x="159" y="153"/>
                </a:cubicBezTo>
                <a:cubicBezTo>
                  <a:pt x="198" y="128"/>
                  <a:pt x="223" y="85"/>
                  <a:pt x="225" y="38"/>
                </a:cubicBezTo>
                <a:cubicBezTo>
                  <a:pt x="206" y="30"/>
                  <a:pt x="186" y="25"/>
                  <a:pt x="165" y="25"/>
                </a:cubicBezTo>
                <a:cubicBezTo>
                  <a:pt x="140" y="25"/>
                  <a:pt x="115" y="32"/>
                  <a:pt x="93" y="45"/>
                </a:cubicBezTo>
                <a:cubicBezTo>
                  <a:pt x="53" y="70"/>
                  <a:pt x="28" y="113"/>
                  <a:pt x="27" y="1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3F5E038-103F-4924-8BB2-7113E8DB72D4}"/>
              </a:ext>
            </a:extLst>
          </p:cNvPr>
          <p:cNvSpPr>
            <a:spLocks noEditPoints="1"/>
          </p:cNvSpPr>
          <p:nvPr/>
        </p:nvSpPr>
        <p:spPr bwMode="auto">
          <a:xfrm>
            <a:off x="5448300" y="4232275"/>
            <a:ext cx="617538" cy="487363"/>
          </a:xfrm>
          <a:custGeom>
            <a:avLst/>
            <a:gdLst>
              <a:gd name="T0" fmla="*/ 165 w 251"/>
              <a:gd name="T1" fmla="*/ 198 h 198"/>
              <a:gd name="T2" fmla="*/ 80 w 251"/>
              <a:gd name="T3" fmla="*/ 174 h 198"/>
              <a:gd name="T4" fmla="*/ 2 w 251"/>
              <a:gd name="T5" fmla="*/ 30 h 198"/>
              <a:gd name="T6" fmla="*/ 8 w 251"/>
              <a:gd name="T7" fmla="*/ 20 h 198"/>
              <a:gd name="T8" fmla="*/ 87 w 251"/>
              <a:gd name="T9" fmla="*/ 0 h 198"/>
              <a:gd name="T10" fmla="*/ 172 w 251"/>
              <a:gd name="T11" fmla="*/ 24 h 198"/>
              <a:gd name="T12" fmla="*/ 250 w 251"/>
              <a:gd name="T13" fmla="*/ 167 h 198"/>
              <a:gd name="T14" fmla="*/ 243 w 251"/>
              <a:gd name="T15" fmla="*/ 178 h 198"/>
              <a:gd name="T16" fmla="*/ 165 w 251"/>
              <a:gd name="T17" fmla="*/ 198 h 198"/>
              <a:gd name="T18" fmla="*/ 27 w 251"/>
              <a:gd name="T19" fmla="*/ 38 h 198"/>
              <a:gd name="T20" fmla="*/ 93 w 251"/>
              <a:gd name="T21" fmla="*/ 153 h 198"/>
              <a:gd name="T22" fmla="*/ 165 w 251"/>
              <a:gd name="T23" fmla="*/ 173 h 198"/>
              <a:gd name="T24" fmla="*/ 225 w 251"/>
              <a:gd name="T25" fmla="*/ 159 h 198"/>
              <a:gd name="T26" fmla="*/ 159 w 251"/>
              <a:gd name="T27" fmla="*/ 45 h 198"/>
              <a:gd name="T28" fmla="*/ 87 w 251"/>
              <a:gd name="T29" fmla="*/ 25 h 198"/>
              <a:gd name="T30" fmla="*/ 27 w 251"/>
              <a:gd name="T31" fmla="*/ 3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1" h="198">
                <a:moveTo>
                  <a:pt x="165" y="198"/>
                </a:moveTo>
                <a:cubicBezTo>
                  <a:pt x="135" y="198"/>
                  <a:pt x="106" y="190"/>
                  <a:pt x="80" y="174"/>
                </a:cubicBezTo>
                <a:cubicBezTo>
                  <a:pt x="30" y="144"/>
                  <a:pt x="0" y="89"/>
                  <a:pt x="2" y="30"/>
                </a:cubicBezTo>
                <a:cubicBezTo>
                  <a:pt x="2" y="26"/>
                  <a:pt x="4" y="22"/>
                  <a:pt x="8" y="20"/>
                </a:cubicBezTo>
                <a:cubicBezTo>
                  <a:pt x="32" y="7"/>
                  <a:pt x="59" y="0"/>
                  <a:pt x="87" y="0"/>
                </a:cubicBezTo>
                <a:cubicBezTo>
                  <a:pt x="117" y="0"/>
                  <a:pt x="146" y="8"/>
                  <a:pt x="172" y="24"/>
                </a:cubicBezTo>
                <a:cubicBezTo>
                  <a:pt x="221" y="54"/>
                  <a:pt x="251" y="109"/>
                  <a:pt x="250" y="167"/>
                </a:cubicBezTo>
                <a:cubicBezTo>
                  <a:pt x="250" y="172"/>
                  <a:pt x="247" y="176"/>
                  <a:pt x="243" y="178"/>
                </a:cubicBezTo>
                <a:cubicBezTo>
                  <a:pt x="219" y="191"/>
                  <a:pt x="192" y="198"/>
                  <a:pt x="165" y="198"/>
                </a:cubicBezTo>
                <a:close/>
                <a:moveTo>
                  <a:pt x="27" y="38"/>
                </a:moveTo>
                <a:cubicBezTo>
                  <a:pt x="28" y="85"/>
                  <a:pt x="53" y="128"/>
                  <a:pt x="93" y="153"/>
                </a:cubicBezTo>
                <a:cubicBezTo>
                  <a:pt x="115" y="166"/>
                  <a:pt x="140" y="173"/>
                  <a:pt x="165" y="173"/>
                </a:cubicBezTo>
                <a:cubicBezTo>
                  <a:pt x="186" y="173"/>
                  <a:pt x="206" y="168"/>
                  <a:pt x="225" y="159"/>
                </a:cubicBezTo>
                <a:cubicBezTo>
                  <a:pt x="223" y="113"/>
                  <a:pt x="198" y="70"/>
                  <a:pt x="159" y="45"/>
                </a:cubicBezTo>
                <a:cubicBezTo>
                  <a:pt x="137" y="32"/>
                  <a:pt x="112" y="25"/>
                  <a:pt x="87" y="25"/>
                </a:cubicBezTo>
                <a:cubicBezTo>
                  <a:pt x="66" y="25"/>
                  <a:pt x="46" y="30"/>
                  <a:pt x="27" y="3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7AEF579-F1B7-4278-A225-C97C2B992225}"/>
              </a:ext>
            </a:extLst>
          </p:cNvPr>
          <p:cNvSpPr>
            <a:spLocks noEditPoints="1"/>
          </p:cNvSpPr>
          <p:nvPr/>
        </p:nvSpPr>
        <p:spPr bwMode="auto">
          <a:xfrm>
            <a:off x="5995988" y="3408363"/>
            <a:ext cx="617538" cy="487363"/>
          </a:xfrm>
          <a:custGeom>
            <a:avLst/>
            <a:gdLst>
              <a:gd name="T0" fmla="*/ 87 w 251"/>
              <a:gd name="T1" fmla="*/ 198 h 198"/>
              <a:gd name="T2" fmla="*/ 87 w 251"/>
              <a:gd name="T3" fmla="*/ 198 h 198"/>
              <a:gd name="T4" fmla="*/ 8 w 251"/>
              <a:gd name="T5" fmla="*/ 178 h 198"/>
              <a:gd name="T6" fmla="*/ 2 w 251"/>
              <a:gd name="T7" fmla="*/ 167 h 198"/>
              <a:gd name="T8" fmla="*/ 80 w 251"/>
              <a:gd name="T9" fmla="*/ 24 h 198"/>
              <a:gd name="T10" fmla="*/ 165 w 251"/>
              <a:gd name="T11" fmla="*/ 0 h 198"/>
              <a:gd name="T12" fmla="*/ 243 w 251"/>
              <a:gd name="T13" fmla="*/ 20 h 198"/>
              <a:gd name="T14" fmla="*/ 250 w 251"/>
              <a:gd name="T15" fmla="*/ 30 h 198"/>
              <a:gd name="T16" fmla="*/ 172 w 251"/>
              <a:gd name="T17" fmla="*/ 174 h 198"/>
              <a:gd name="T18" fmla="*/ 87 w 251"/>
              <a:gd name="T19" fmla="*/ 198 h 198"/>
              <a:gd name="T20" fmla="*/ 27 w 251"/>
              <a:gd name="T21" fmla="*/ 159 h 198"/>
              <a:gd name="T22" fmla="*/ 87 w 251"/>
              <a:gd name="T23" fmla="*/ 173 h 198"/>
              <a:gd name="T24" fmla="*/ 87 w 251"/>
              <a:gd name="T25" fmla="*/ 173 h 198"/>
              <a:gd name="T26" fmla="*/ 159 w 251"/>
              <a:gd name="T27" fmla="*/ 152 h 198"/>
              <a:gd name="T28" fmla="*/ 225 w 251"/>
              <a:gd name="T29" fmla="*/ 38 h 198"/>
              <a:gd name="T30" fmla="*/ 165 w 251"/>
              <a:gd name="T31" fmla="*/ 25 h 198"/>
              <a:gd name="T32" fmla="*/ 93 w 251"/>
              <a:gd name="T33" fmla="*/ 45 h 198"/>
              <a:gd name="T34" fmla="*/ 27 w 251"/>
              <a:gd name="T35" fmla="*/ 159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1" h="198">
                <a:moveTo>
                  <a:pt x="87" y="198"/>
                </a:moveTo>
                <a:cubicBezTo>
                  <a:pt x="87" y="198"/>
                  <a:pt x="87" y="198"/>
                  <a:pt x="87" y="198"/>
                </a:cubicBezTo>
                <a:cubicBezTo>
                  <a:pt x="59" y="198"/>
                  <a:pt x="32" y="191"/>
                  <a:pt x="8" y="178"/>
                </a:cubicBezTo>
                <a:cubicBezTo>
                  <a:pt x="4" y="176"/>
                  <a:pt x="2" y="172"/>
                  <a:pt x="2" y="167"/>
                </a:cubicBezTo>
                <a:cubicBezTo>
                  <a:pt x="0" y="109"/>
                  <a:pt x="30" y="54"/>
                  <a:pt x="80" y="24"/>
                </a:cubicBezTo>
                <a:cubicBezTo>
                  <a:pt x="106" y="8"/>
                  <a:pt x="135" y="0"/>
                  <a:pt x="165" y="0"/>
                </a:cubicBezTo>
                <a:cubicBezTo>
                  <a:pt x="192" y="0"/>
                  <a:pt x="219" y="7"/>
                  <a:pt x="243" y="20"/>
                </a:cubicBezTo>
                <a:cubicBezTo>
                  <a:pt x="247" y="22"/>
                  <a:pt x="250" y="26"/>
                  <a:pt x="250" y="30"/>
                </a:cubicBezTo>
                <a:cubicBezTo>
                  <a:pt x="251" y="89"/>
                  <a:pt x="221" y="144"/>
                  <a:pt x="172" y="174"/>
                </a:cubicBezTo>
                <a:cubicBezTo>
                  <a:pt x="146" y="190"/>
                  <a:pt x="117" y="198"/>
                  <a:pt x="87" y="198"/>
                </a:cubicBezTo>
                <a:close/>
                <a:moveTo>
                  <a:pt x="27" y="159"/>
                </a:moveTo>
                <a:cubicBezTo>
                  <a:pt x="46" y="168"/>
                  <a:pt x="66" y="173"/>
                  <a:pt x="87" y="173"/>
                </a:cubicBezTo>
                <a:cubicBezTo>
                  <a:pt x="87" y="173"/>
                  <a:pt x="87" y="173"/>
                  <a:pt x="87" y="173"/>
                </a:cubicBezTo>
                <a:cubicBezTo>
                  <a:pt x="112" y="173"/>
                  <a:pt x="137" y="166"/>
                  <a:pt x="159" y="152"/>
                </a:cubicBezTo>
                <a:cubicBezTo>
                  <a:pt x="198" y="128"/>
                  <a:pt x="223" y="85"/>
                  <a:pt x="225" y="38"/>
                </a:cubicBezTo>
                <a:cubicBezTo>
                  <a:pt x="206" y="29"/>
                  <a:pt x="186" y="25"/>
                  <a:pt x="165" y="25"/>
                </a:cubicBezTo>
                <a:cubicBezTo>
                  <a:pt x="140" y="25"/>
                  <a:pt x="115" y="32"/>
                  <a:pt x="93" y="45"/>
                </a:cubicBezTo>
                <a:cubicBezTo>
                  <a:pt x="53" y="70"/>
                  <a:pt x="28" y="113"/>
                  <a:pt x="27" y="15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4D9A56D-6FE2-4EF7-9D59-BF9A5D73CE61}"/>
              </a:ext>
            </a:extLst>
          </p:cNvPr>
          <p:cNvSpPr>
            <a:spLocks noEditPoints="1"/>
          </p:cNvSpPr>
          <p:nvPr/>
        </p:nvSpPr>
        <p:spPr bwMode="auto">
          <a:xfrm>
            <a:off x="5448300" y="3408363"/>
            <a:ext cx="617538" cy="487363"/>
          </a:xfrm>
          <a:custGeom>
            <a:avLst/>
            <a:gdLst>
              <a:gd name="T0" fmla="*/ 165 w 251"/>
              <a:gd name="T1" fmla="*/ 198 h 198"/>
              <a:gd name="T2" fmla="*/ 80 w 251"/>
              <a:gd name="T3" fmla="*/ 174 h 198"/>
              <a:gd name="T4" fmla="*/ 2 w 251"/>
              <a:gd name="T5" fmla="*/ 30 h 198"/>
              <a:gd name="T6" fmla="*/ 8 w 251"/>
              <a:gd name="T7" fmla="*/ 20 h 198"/>
              <a:gd name="T8" fmla="*/ 87 w 251"/>
              <a:gd name="T9" fmla="*/ 0 h 198"/>
              <a:gd name="T10" fmla="*/ 172 w 251"/>
              <a:gd name="T11" fmla="*/ 24 h 198"/>
              <a:gd name="T12" fmla="*/ 250 w 251"/>
              <a:gd name="T13" fmla="*/ 167 h 198"/>
              <a:gd name="T14" fmla="*/ 243 w 251"/>
              <a:gd name="T15" fmla="*/ 178 h 198"/>
              <a:gd name="T16" fmla="*/ 165 w 251"/>
              <a:gd name="T17" fmla="*/ 198 h 198"/>
              <a:gd name="T18" fmla="*/ 27 w 251"/>
              <a:gd name="T19" fmla="*/ 38 h 198"/>
              <a:gd name="T20" fmla="*/ 93 w 251"/>
              <a:gd name="T21" fmla="*/ 152 h 198"/>
              <a:gd name="T22" fmla="*/ 165 w 251"/>
              <a:gd name="T23" fmla="*/ 173 h 198"/>
              <a:gd name="T24" fmla="*/ 225 w 251"/>
              <a:gd name="T25" fmla="*/ 159 h 198"/>
              <a:gd name="T26" fmla="*/ 159 w 251"/>
              <a:gd name="T27" fmla="*/ 45 h 198"/>
              <a:gd name="T28" fmla="*/ 87 w 251"/>
              <a:gd name="T29" fmla="*/ 25 h 198"/>
              <a:gd name="T30" fmla="*/ 27 w 251"/>
              <a:gd name="T31" fmla="*/ 3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1" h="198">
                <a:moveTo>
                  <a:pt x="165" y="198"/>
                </a:moveTo>
                <a:cubicBezTo>
                  <a:pt x="135" y="198"/>
                  <a:pt x="106" y="190"/>
                  <a:pt x="80" y="174"/>
                </a:cubicBezTo>
                <a:cubicBezTo>
                  <a:pt x="30" y="144"/>
                  <a:pt x="0" y="89"/>
                  <a:pt x="2" y="30"/>
                </a:cubicBezTo>
                <a:cubicBezTo>
                  <a:pt x="2" y="26"/>
                  <a:pt x="4" y="22"/>
                  <a:pt x="8" y="20"/>
                </a:cubicBezTo>
                <a:cubicBezTo>
                  <a:pt x="32" y="7"/>
                  <a:pt x="59" y="0"/>
                  <a:pt x="87" y="0"/>
                </a:cubicBezTo>
                <a:cubicBezTo>
                  <a:pt x="117" y="0"/>
                  <a:pt x="146" y="8"/>
                  <a:pt x="172" y="24"/>
                </a:cubicBezTo>
                <a:cubicBezTo>
                  <a:pt x="221" y="54"/>
                  <a:pt x="251" y="109"/>
                  <a:pt x="250" y="167"/>
                </a:cubicBezTo>
                <a:cubicBezTo>
                  <a:pt x="250" y="172"/>
                  <a:pt x="247" y="176"/>
                  <a:pt x="243" y="178"/>
                </a:cubicBezTo>
                <a:cubicBezTo>
                  <a:pt x="219" y="191"/>
                  <a:pt x="192" y="198"/>
                  <a:pt x="165" y="198"/>
                </a:cubicBezTo>
                <a:close/>
                <a:moveTo>
                  <a:pt x="27" y="38"/>
                </a:moveTo>
                <a:cubicBezTo>
                  <a:pt x="28" y="85"/>
                  <a:pt x="53" y="128"/>
                  <a:pt x="93" y="152"/>
                </a:cubicBezTo>
                <a:cubicBezTo>
                  <a:pt x="115" y="166"/>
                  <a:pt x="140" y="173"/>
                  <a:pt x="165" y="173"/>
                </a:cubicBezTo>
                <a:cubicBezTo>
                  <a:pt x="186" y="173"/>
                  <a:pt x="206" y="168"/>
                  <a:pt x="225" y="159"/>
                </a:cubicBezTo>
                <a:cubicBezTo>
                  <a:pt x="223" y="113"/>
                  <a:pt x="198" y="70"/>
                  <a:pt x="159" y="45"/>
                </a:cubicBezTo>
                <a:cubicBezTo>
                  <a:pt x="137" y="32"/>
                  <a:pt x="112" y="25"/>
                  <a:pt x="87" y="25"/>
                </a:cubicBezTo>
                <a:cubicBezTo>
                  <a:pt x="66" y="25"/>
                  <a:pt x="46" y="29"/>
                  <a:pt x="27" y="3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CCB735-4230-47F5-89BE-8C1C1EF81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2087563"/>
            <a:ext cx="955675" cy="957263"/>
          </a:xfrm>
          <a:prstGeom prst="ellipse">
            <a:avLst/>
          </a:prstGeom>
          <a:solidFill>
            <a:srgbClr val="FFC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0C356A0-D5C5-48B7-A8B8-91EE98F0E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2176463"/>
            <a:ext cx="779463" cy="776288"/>
          </a:xfrm>
          <a:prstGeom prst="ellipse">
            <a:avLst/>
          </a:prstGeom>
          <a:solidFill>
            <a:srgbClr val="E8A6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BF6AD2C-E5BE-49A5-BD8F-B57F9F12E880}"/>
              </a:ext>
            </a:extLst>
          </p:cNvPr>
          <p:cNvSpPr>
            <a:spLocks/>
          </p:cNvSpPr>
          <p:nvPr/>
        </p:nvSpPr>
        <p:spPr bwMode="auto">
          <a:xfrm>
            <a:off x="5886450" y="2308225"/>
            <a:ext cx="292100" cy="514350"/>
          </a:xfrm>
          <a:custGeom>
            <a:avLst/>
            <a:gdLst>
              <a:gd name="T0" fmla="*/ 12 w 119"/>
              <a:gd name="T1" fmla="*/ 174 h 209"/>
              <a:gd name="T2" fmla="*/ 0 w 119"/>
              <a:gd name="T3" fmla="*/ 141 h 209"/>
              <a:gd name="T4" fmla="*/ 0 w 119"/>
              <a:gd name="T5" fmla="*/ 134 h 209"/>
              <a:gd name="T6" fmla="*/ 43 w 119"/>
              <a:gd name="T7" fmla="*/ 134 h 209"/>
              <a:gd name="T8" fmla="*/ 43 w 119"/>
              <a:gd name="T9" fmla="*/ 139 h 209"/>
              <a:gd name="T10" fmla="*/ 47 w 119"/>
              <a:gd name="T11" fmla="*/ 154 h 209"/>
              <a:gd name="T12" fmla="*/ 58 w 119"/>
              <a:gd name="T13" fmla="*/ 158 h 209"/>
              <a:gd name="T14" fmla="*/ 69 w 119"/>
              <a:gd name="T15" fmla="*/ 153 h 209"/>
              <a:gd name="T16" fmla="*/ 73 w 119"/>
              <a:gd name="T17" fmla="*/ 142 h 209"/>
              <a:gd name="T18" fmla="*/ 68 w 119"/>
              <a:gd name="T19" fmla="*/ 129 h 209"/>
              <a:gd name="T20" fmla="*/ 55 w 119"/>
              <a:gd name="T21" fmla="*/ 121 h 209"/>
              <a:gd name="T22" fmla="*/ 37 w 119"/>
              <a:gd name="T23" fmla="*/ 114 h 209"/>
              <a:gd name="T24" fmla="*/ 20 w 119"/>
              <a:gd name="T25" fmla="*/ 105 h 209"/>
              <a:gd name="T26" fmla="*/ 7 w 119"/>
              <a:gd name="T27" fmla="*/ 90 h 209"/>
              <a:gd name="T28" fmla="*/ 2 w 119"/>
              <a:gd name="T29" fmla="*/ 66 h 209"/>
              <a:gd name="T30" fmla="*/ 46 w 119"/>
              <a:gd name="T31" fmla="*/ 14 h 209"/>
              <a:gd name="T32" fmla="*/ 46 w 119"/>
              <a:gd name="T33" fmla="*/ 0 h 209"/>
              <a:gd name="T34" fmla="*/ 69 w 119"/>
              <a:gd name="T35" fmla="*/ 0 h 209"/>
              <a:gd name="T36" fmla="*/ 69 w 119"/>
              <a:gd name="T37" fmla="*/ 14 h 209"/>
              <a:gd name="T38" fmla="*/ 104 w 119"/>
              <a:gd name="T39" fmla="*/ 28 h 209"/>
              <a:gd name="T40" fmla="*/ 115 w 119"/>
              <a:gd name="T41" fmla="*/ 65 h 209"/>
              <a:gd name="T42" fmla="*/ 73 w 119"/>
              <a:gd name="T43" fmla="*/ 65 h 209"/>
              <a:gd name="T44" fmla="*/ 73 w 119"/>
              <a:gd name="T45" fmla="*/ 62 h 209"/>
              <a:gd name="T46" fmla="*/ 69 w 119"/>
              <a:gd name="T47" fmla="*/ 49 h 209"/>
              <a:gd name="T48" fmla="*/ 60 w 119"/>
              <a:gd name="T49" fmla="*/ 43 h 209"/>
              <a:gd name="T50" fmla="*/ 49 w 119"/>
              <a:gd name="T51" fmla="*/ 48 h 209"/>
              <a:gd name="T52" fmla="*/ 46 w 119"/>
              <a:gd name="T53" fmla="*/ 58 h 209"/>
              <a:gd name="T54" fmla="*/ 51 w 119"/>
              <a:gd name="T55" fmla="*/ 72 h 209"/>
              <a:gd name="T56" fmla="*/ 65 w 119"/>
              <a:gd name="T57" fmla="*/ 80 h 209"/>
              <a:gd name="T58" fmla="*/ 82 w 119"/>
              <a:gd name="T59" fmla="*/ 87 h 209"/>
              <a:gd name="T60" fmla="*/ 100 w 119"/>
              <a:gd name="T61" fmla="*/ 96 h 209"/>
              <a:gd name="T62" fmla="*/ 114 w 119"/>
              <a:gd name="T63" fmla="*/ 111 h 209"/>
              <a:gd name="T64" fmla="*/ 119 w 119"/>
              <a:gd name="T65" fmla="*/ 136 h 209"/>
              <a:gd name="T66" fmla="*/ 106 w 119"/>
              <a:gd name="T67" fmla="*/ 173 h 209"/>
              <a:gd name="T68" fmla="*/ 69 w 119"/>
              <a:gd name="T69" fmla="*/ 187 h 209"/>
              <a:gd name="T70" fmla="*/ 69 w 119"/>
              <a:gd name="T71" fmla="*/ 209 h 209"/>
              <a:gd name="T72" fmla="*/ 46 w 119"/>
              <a:gd name="T73" fmla="*/ 209 h 209"/>
              <a:gd name="T74" fmla="*/ 46 w 119"/>
              <a:gd name="T75" fmla="*/ 187 h 209"/>
              <a:gd name="T76" fmla="*/ 12 w 119"/>
              <a:gd name="T77" fmla="*/ 17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9" h="209">
                <a:moveTo>
                  <a:pt x="12" y="174"/>
                </a:moveTo>
                <a:cubicBezTo>
                  <a:pt x="4" y="167"/>
                  <a:pt x="0" y="156"/>
                  <a:pt x="0" y="141"/>
                </a:cubicBezTo>
                <a:cubicBezTo>
                  <a:pt x="0" y="134"/>
                  <a:pt x="0" y="134"/>
                  <a:pt x="0" y="134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43" y="139"/>
                  <a:pt x="43" y="139"/>
                  <a:pt x="43" y="139"/>
                </a:cubicBezTo>
                <a:cubicBezTo>
                  <a:pt x="43" y="146"/>
                  <a:pt x="45" y="151"/>
                  <a:pt x="47" y="154"/>
                </a:cubicBezTo>
                <a:cubicBezTo>
                  <a:pt x="50" y="157"/>
                  <a:pt x="54" y="158"/>
                  <a:pt x="58" y="158"/>
                </a:cubicBezTo>
                <a:cubicBezTo>
                  <a:pt x="63" y="158"/>
                  <a:pt x="67" y="157"/>
                  <a:pt x="69" y="153"/>
                </a:cubicBezTo>
                <a:cubicBezTo>
                  <a:pt x="72" y="150"/>
                  <a:pt x="73" y="147"/>
                  <a:pt x="73" y="142"/>
                </a:cubicBezTo>
                <a:cubicBezTo>
                  <a:pt x="73" y="137"/>
                  <a:pt x="71" y="133"/>
                  <a:pt x="68" y="129"/>
                </a:cubicBezTo>
                <a:cubicBezTo>
                  <a:pt x="64" y="126"/>
                  <a:pt x="60" y="123"/>
                  <a:pt x="55" y="121"/>
                </a:cubicBezTo>
                <a:cubicBezTo>
                  <a:pt x="49" y="119"/>
                  <a:pt x="44" y="116"/>
                  <a:pt x="37" y="114"/>
                </a:cubicBezTo>
                <a:cubicBezTo>
                  <a:pt x="31" y="112"/>
                  <a:pt x="26" y="109"/>
                  <a:pt x="20" y="105"/>
                </a:cubicBezTo>
                <a:cubicBezTo>
                  <a:pt x="15" y="101"/>
                  <a:pt x="11" y="96"/>
                  <a:pt x="7" y="90"/>
                </a:cubicBezTo>
                <a:cubicBezTo>
                  <a:pt x="4" y="84"/>
                  <a:pt x="2" y="76"/>
                  <a:pt x="2" y="66"/>
                </a:cubicBezTo>
                <a:cubicBezTo>
                  <a:pt x="2" y="36"/>
                  <a:pt x="17" y="18"/>
                  <a:pt x="46" y="14"/>
                </a:cubicBezTo>
                <a:cubicBezTo>
                  <a:pt x="46" y="0"/>
                  <a:pt x="46" y="0"/>
                  <a:pt x="4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14"/>
                  <a:pt x="69" y="14"/>
                  <a:pt x="69" y="14"/>
                </a:cubicBezTo>
                <a:cubicBezTo>
                  <a:pt x="85" y="15"/>
                  <a:pt x="96" y="20"/>
                  <a:pt x="104" y="28"/>
                </a:cubicBezTo>
                <a:cubicBezTo>
                  <a:pt x="111" y="36"/>
                  <a:pt x="115" y="49"/>
                  <a:pt x="115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57"/>
                  <a:pt x="71" y="53"/>
                  <a:pt x="69" y="49"/>
                </a:cubicBezTo>
                <a:cubicBezTo>
                  <a:pt x="67" y="45"/>
                  <a:pt x="64" y="43"/>
                  <a:pt x="60" y="43"/>
                </a:cubicBezTo>
                <a:cubicBezTo>
                  <a:pt x="55" y="43"/>
                  <a:pt x="51" y="45"/>
                  <a:pt x="49" y="48"/>
                </a:cubicBezTo>
                <a:cubicBezTo>
                  <a:pt x="47" y="51"/>
                  <a:pt x="46" y="55"/>
                  <a:pt x="46" y="58"/>
                </a:cubicBezTo>
                <a:cubicBezTo>
                  <a:pt x="46" y="64"/>
                  <a:pt x="48" y="69"/>
                  <a:pt x="51" y="72"/>
                </a:cubicBezTo>
                <a:cubicBezTo>
                  <a:pt x="55" y="75"/>
                  <a:pt x="59" y="78"/>
                  <a:pt x="65" y="80"/>
                </a:cubicBezTo>
                <a:cubicBezTo>
                  <a:pt x="70" y="82"/>
                  <a:pt x="76" y="85"/>
                  <a:pt x="82" y="87"/>
                </a:cubicBezTo>
                <a:cubicBezTo>
                  <a:pt x="89" y="89"/>
                  <a:pt x="95" y="92"/>
                  <a:pt x="100" y="96"/>
                </a:cubicBezTo>
                <a:cubicBezTo>
                  <a:pt x="106" y="100"/>
                  <a:pt x="110" y="105"/>
                  <a:pt x="114" y="111"/>
                </a:cubicBezTo>
                <a:cubicBezTo>
                  <a:pt x="117" y="117"/>
                  <a:pt x="119" y="126"/>
                  <a:pt x="119" y="136"/>
                </a:cubicBezTo>
                <a:cubicBezTo>
                  <a:pt x="119" y="153"/>
                  <a:pt x="115" y="165"/>
                  <a:pt x="106" y="173"/>
                </a:cubicBezTo>
                <a:cubicBezTo>
                  <a:pt x="98" y="181"/>
                  <a:pt x="85" y="186"/>
                  <a:pt x="69" y="187"/>
                </a:cubicBezTo>
                <a:cubicBezTo>
                  <a:pt x="69" y="209"/>
                  <a:pt x="69" y="209"/>
                  <a:pt x="69" y="209"/>
                </a:cubicBezTo>
                <a:cubicBezTo>
                  <a:pt x="46" y="209"/>
                  <a:pt x="46" y="209"/>
                  <a:pt x="46" y="209"/>
                </a:cubicBezTo>
                <a:cubicBezTo>
                  <a:pt x="46" y="187"/>
                  <a:pt x="46" y="187"/>
                  <a:pt x="46" y="187"/>
                </a:cubicBezTo>
                <a:cubicBezTo>
                  <a:pt x="31" y="186"/>
                  <a:pt x="20" y="181"/>
                  <a:pt x="12" y="174"/>
                </a:cubicBezTo>
                <a:close/>
              </a:path>
            </a:pathLst>
          </a:custGeom>
          <a:solidFill>
            <a:srgbClr val="FFC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6BB9F73-E8F3-4E9F-8F99-C59377012945}"/>
              </a:ext>
            </a:extLst>
          </p:cNvPr>
          <p:cNvSpPr>
            <a:spLocks noEditPoints="1"/>
          </p:cNvSpPr>
          <p:nvPr/>
        </p:nvSpPr>
        <p:spPr bwMode="auto">
          <a:xfrm>
            <a:off x="5340350" y="1885950"/>
            <a:ext cx="1384300" cy="1355725"/>
          </a:xfrm>
          <a:custGeom>
            <a:avLst/>
            <a:gdLst>
              <a:gd name="T0" fmla="*/ 209 w 563"/>
              <a:gd name="T1" fmla="*/ 535 h 551"/>
              <a:gd name="T2" fmla="*/ 235 w 563"/>
              <a:gd name="T3" fmla="*/ 541 h 551"/>
              <a:gd name="T4" fmla="*/ 219 w 563"/>
              <a:gd name="T5" fmla="*/ 551 h 551"/>
              <a:gd name="T6" fmla="*/ 338 w 563"/>
              <a:gd name="T7" fmla="*/ 525 h 551"/>
              <a:gd name="T8" fmla="*/ 344 w 563"/>
              <a:gd name="T9" fmla="*/ 551 h 551"/>
              <a:gd name="T10" fmla="*/ 328 w 563"/>
              <a:gd name="T11" fmla="*/ 541 h 551"/>
              <a:gd name="T12" fmla="*/ 106 w 563"/>
              <a:gd name="T13" fmla="*/ 497 h 551"/>
              <a:gd name="T14" fmla="*/ 123 w 563"/>
              <a:gd name="T15" fmla="*/ 476 h 551"/>
              <a:gd name="T16" fmla="*/ 114 w 563"/>
              <a:gd name="T17" fmla="*/ 500 h 551"/>
              <a:gd name="T18" fmla="*/ 439 w 563"/>
              <a:gd name="T19" fmla="*/ 494 h 551"/>
              <a:gd name="T20" fmla="*/ 459 w 563"/>
              <a:gd name="T21" fmla="*/ 478 h 551"/>
              <a:gd name="T22" fmla="*/ 457 w 563"/>
              <a:gd name="T23" fmla="*/ 496 h 551"/>
              <a:gd name="T24" fmla="*/ 439 w 563"/>
              <a:gd name="T25" fmla="*/ 494 h 551"/>
              <a:gd name="T26" fmla="*/ 34 w 563"/>
              <a:gd name="T27" fmla="*/ 381 h 551"/>
              <a:gd name="T28" fmla="*/ 46 w 563"/>
              <a:gd name="T29" fmla="*/ 405 h 551"/>
              <a:gd name="T30" fmla="*/ 28 w 563"/>
              <a:gd name="T31" fmla="*/ 399 h 551"/>
              <a:gd name="T32" fmla="*/ 511 w 563"/>
              <a:gd name="T33" fmla="*/ 387 h 551"/>
              <a:gd name="T34" fmla="*/ 535 w 563"/>
              <a:gd name="T35" fmla="*/ 399 h 551"/>
              <a:gd name="T36" fmla="*/ 518 w 563"/>
              <a:gd name="T37" fmla="*/ 405 h 551"/>
              <a:gd name="T38" fmla="*/ 13 w 563"/>
              <a:gd name="T39" fmla="*/ 264 h 551"/>
              <a:gd name="T40" fmla="*/ 13 w 563"/>
              <a:gd name="T41" fmla="*/ 290 h 551"/>
              <a:gd name="T42" fmla="*/ 537 w 563"/>
              <a:gd name="T43" fmla="*/ 276 h 551"/>
              <a:gd name="T44" fmla="*/ 537 w 563"/>
              <a:gd name="T45" fmla="*/ 275 h 551"/>
              <a:gd name="T46" fmla="*/ 563 w 563"/>
              <a:gd name="T47" fmla="*/ 275 h 551"/>
              <a:gd name="T48" fmla="*/ 563 w 563"/>
              <a:gd name="T49" fmla="*/ 276 h 551"/>
              <a:gd name="T50" fmla="*/ 550 w 563"/>
              <a:gd name="T51" fmla="*/ 290 h 551"/>
              <a:gd name="T52" fmla="*/ 34 w 563"/>
              <a:gd name="T53" fmla="*/ 172 h 551"/>
              <a:gd name="T54" fmla="*/ 45 w 563"/>
              <a:gd name="T55" fmla="*/ 148 h 551"/>
              <a:gd name="T56" fmla="*/ 39 w 563"/>
              <a:gd name="T57" fmla="*/ 174 h 551"/>
              <a:gd name="T58" fmla="*/ 511 w 563"/>
              <a:gd name="T59" fmla="*/ 165 h 551"/>
              <a:gd name="T60" fmla="*/ 517 w 563"/>
              <a:gd name="T61" fmla="*/ 147 h 551"/>
              <a:gd name="T62" fmla="*/ 529 w 563"/>
              <a:gd name="T63" fmla="*/ 171 h 551"/>
              <a:gd name="T64" fmla="*/ 511 w 563"/>
              <a:gd name="T65" fmla="*/ 165 h 551"/>
              <a:gd name="T66" fmla="*/ 105 w 563"/>
              <a:gd name="T67" fmla="*/ 56 h 551"/>
              <a:gd name="T68" fmla="*/ 122 w 563"/>
              <a:gd name="T69" fmla="*/ 77 h 551"/>
              <a:gd name="T70" fmla="*/ 103 w 563"/>
              <a:gd name="T71" fmla="*/ 75 h 551"/>
              <a:gd name="T72" fmla="*/ 440 w 563"/>
              <a:gd name="T73" fmla="*/ 76 h 551"/>
              <a:gd name="T74" fmla="*/ 456 w 563"/>
              <a:gd name="T75" fmla="*/ 56 h 551"/>
              <a:gd name="T76" fmla="*/ 448 w 563"/>
              <a:gd name="T77" fmla="*/ 79 h 551"/>
              <a:gd name="T78" fmla="*/ 208 w 563"/>
              <a:gd name="T79" fmla="*/ 18 h 551"/>
              <a:gd name="T80" fmla="*/ 234 w 563"/>
              <a:gd name="T81" fmla="*/ 12 h 551"/>
              <a:gd name="T82" fmla="*/ 221 w 563"/>
              <a:gd name="T83" fmla="*/ 28 h 551"/>
              <a:gd name="T84" fmla="*/ 338 w 563"/>
              <a:gd name="T85" fmla="*/ 27 h 551"/>
              <a:gd name="T86" fmla="*/ 328 w 563"/>
              <a:gd name="T87" fmla="*/ 11 h 551"/>
              <a:gd name="T88" fmla="*/ 353 w 563"/>
              <a:gd name="T89" fmla="*/ 17 h 551"/>
              <a:gd name="T90" fmla="*/ 338 w 563"/>
              <a:gd name="T91" fmla="*/ 27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3" h="551">
                <a:moveTo>
                  <a:pt x="219" y="551"/>
                </a:moveTo>
                <a:cubicBezTo>
                  <a:pt x="212" y="549"/>
                  <a:pt x="207" y="542"/>
                  <a:pt x="209" y="535"/>
                </a:cubicBezTo>
                <a:cubicBezTo>
                  <a:pt x="211" y="528"/>
                  <a:pt x="218" y="524"/>
                  <a:pt x="225" y="525"/>
                </a:cubicBezTo>
                <a:cubicBezTo>
                  <a:pt x="232" y="527"/>
                  <a:pt x="237" y="534"/>
                  <a:pt x="235" y="541"/>
                </a:cubicBezTo>
                <a:cubicBezTo>
                  <a:pt x="234" y="547"/>
                  <a:pt x="228" y="551"/>
                  <a:pt x="222" y="551"/>
                </a:cubicBezTo>
                <a:cubicBezTo>
                  <a:pt x="221" y="551"/>
                  <a:pt x="220" y="551"/>
                  <a:pt x="219" y="551"/>
                </a:cubicBezTo>
                <a:close/>
                <a:moveTo>
                  <a:pt x="328" y="541"/>
                </a:moveTo>
                <a:cubicBezTo>
                  <a:pt x="327" y="534"/>
                  <a:pt x="331" y="527"/>
                  <a:pt x="338" y="525"/>
                </a:cubicBezTo>
                <a:cubicBezTo>
                  <a:pt x="346" y="523"/>
                  <a:pt x="353" y="528"/>
                  <a:pt x="354" y="535"/>
                </a:cubicBezTo>
                <a:cubicBezTo>
                  <a:pt x="356" y="542"/>
                  <a:pt x="351" y="549"/>
                  <a:pt x="344" y="551"/>
                </a:cubicBezTo>
                <a:cubicBezTo>
                  <a:pt x="343" y="551"/>
                  <a:pt x="342" y="551"/>
                  <a:pt x="341" y="551"/>
                </a:cubicBezTo>
                <a:cubicBezTo>
                  <a:pt x="335" y="551"/>
                  <a:pt x="330" y="547"/>
                  <a:pt x="328" y="541"/>
                </a:cubicBezTo>
                <a:close/>
                <a:moveTo>
                  <a:pt x="106" y="497"/>
                </a:moveTo>
                <a:cubicBezTo>
                  <a:pt x="106" y="497"/>
                  <a:pt x="106" y="497"/>
                  <a:pt x="106" y="497"/>
                </a:cubicBezTo>
                <a:cubicBezTo>
                  <a:pt x="100" y="492"/>
                  <a:pt x="99" y="484"/>
                  <a:pt x="104" y="478"/>
                </a:cubicBezTo>
                <a:cubicBezTo>
                  <a:pt x="109" y="472"/>
                  <a:pt x="117" y="471"/>
                  <a:pt x="123" y="476"/>
                </a:cubicBezTo>
                <a:cubicBezTo>
                  <a:pt x="128" y="481"/>
                  <a:pt x="129" y="489"/>
                  <a:pt x="125" y="495"/>
                </a:cubicBezTo>
                <a:cubicBezTo>
                  <a:pt x="122" y="498"/>
                  <a:pt x="118" y="500"/>
                  <a:pt x="114" y="500"/>
                </a:cubicBezTo>
                <a:cubicBezTo>
                  <a:pt x="111" y="500"/>
                  <a:pt x="109" y="499"/>
                  <a:pt x="106" y="497"/>
                </a:cubicBezTo>
                <a:close/>
                <a:moveTo>
                  <a:pt x="439" y="494"/>
                </a:moveTo>
                <a:cubicBezTo>
                  <a:pt x="434" y="489"/>
                  <a:pt x="435" y="480"/>
                  <a:pt x="441" y="476"/>
                </a:cubicBezTo>
                <a:cubicBezTo>
                  <a:pt x="446" y="471"/>
                  <a:pt x="455" y="472"/>
                  <a:pt x="459" y="478"/>
                </a:cubicBezTo>
                <a:cubicBezTo>
                  <a:pt x="464" y="484"/>
                  <a:pt x="463" y="492"/>
                  <a:pt x="457" y="496"/>
                </a:cubicBezTo>
                <a:cubicBezTo>
                  <a:pt x="457" y="496"/>
                  <a:pt x="457" y="496"/>
                  <a:pt x="457" y="496"/>
                </a:cubicBezTo>
                <a:cubicBezTo>
                  <a:pt x="455" y="498"/>
                  <a:pt x="452" y="499"/>
                  <a:pt x="449" y="499"/>
                </a:cubicBezTo>
                <a:cubicBezTo>
                  <a:pt x="445" y="499"/>
                  <a:pt x="441" y="498"/>
                  <a:pt x="439" y="494"/>
                </a:cubicBezTo>
                <a:close/>
                <a:moveTo>
                  <a:pt x="28" y="399"/>
                </a:moveTo>
                <a:cubicBezTo>
                  <a:pt x="25" y="392"/>
                  <a:pt x="27" y="384"/>
                  <a:pt x="34" y="381"/>
                </a:cubicBezTo>
                <a:cubicBezTo>
                  <a:pt x="41" y="378"/>
                  <a:pt x="48" y="381"/>
                  <a:pt x="52" y="387"/>
                </a:cubicBezTo>
                <a:cubicBezTo>
                  <a:pt x="55" y="394"/>
                  <a:pt x="52" y="402"/>
                  <a:pt x="46" y="405"/>
                </a:cubicBezTo>
                <a:cubicBezTo>
                  <a:pt x="44" y="406"/>
                  <a:pt x="42" y="406"/>
                  <a:pt x="40" y="406"/>
                </a:cubicBezTo>
                <a:cubicBezTo>
                  <a:pt x="35" y="406"/>
                  <a:pt x="30" y="404"/>
                  <a:pt x="28" y="399"/>
                </a:cubicBezTo>
                <a:close/>
                <a:moveTo>
                  <a:pt x="518" y="405"/>
                </a:moveTo>
                <a:cubicBezTo>
                  <a:pt x="511" y="402"/>
                  <a:pt x="508" y="394"/>
                  <a:pt x="511" y="387"/>
                </a:cubicBezTo>
                <a:cubicBezTo>
                  <a:pt x="515" y="380"/>
                  <a:pt x="523" y="378"/>
                  <a:pt x="529" y="381"/>
                </a:cubicBezTo>
                <a:cubicBezTo>
                  <a:pt x="536" y="384"/>
                  <a:pt x="539" y="392"/>
                  <a:pt x="535" y="399"/>
                </a:cubicBezTo>
                <a:cubicBezTo>
                  <a:pt x="533" y="403"/>
                  <a:pt x="528" y="406"/>
                  <a:pt x="523" y="406"/>
                </a:cubicBezTo>
                <a:cubicBezTo>
                  <a:pt x="521" y="406"/>
                  <a:pt x="520" y="406"/>
                  <a:pt x="518" y="405"/>
                </a:cubicBezTo>
                <a:close/>
                <a:moveTo>
                  <a:pt x="0" y="277"/>
                </a:moveTo>
                <a:cubicBezTo>
                  <a:pt x="0" y="269"/>
                  <a:pt x="6" y="264"/>
                  <a:pt x="13" y="264"/>
                </a:cubicBezTo>
                <a:cubicBezTo>
                  <a:pt x="20" y="264"/>
                  <a:pt x="26" y="269"/>
                  <a:pt x="26" y="277"/>
                </a:cubicBezTo>
                <a:cubicBezTo>
                  <a:pt x="26" y="284"/>
                  <a:pt x="20" y="290"/>
                  <a:pt x="13" y="290"/>
                </a:cubicBezTo>
                <a:cubicBezTo>
                  <a:pt x="6" y="290"/>
                  <a:pt x="0" y="284"/>
                  <a:pt x="0" y="277"/>
                </a:cubicBezTo>
                <a:close/>
                <a:moveTo>
                  <a:pt x="537" y="276"/>
                </a:moveTo>
                <a:cubicBezTo>
                  <a:pt x="537" y="276"/>
                  <a:pt x="537" y="276"/>
                  <a:pt x="537" y="276"/>
                </a:cubicBezTo>
                <a:cubicBezTo>
                  <a:pt x="537" y="275"/>
                  <a:pt x="537" y="275"/>
                  <a:pt x="537" y="275"/>
                </a:cubicBezTo>
                <a:cubicBezTo>
                  <a:pt x="537" y="268"/>
                  <a:pt x="543" y="262"/>
                  <a:pt x="550" y="262"/>
                </a:cubicBezTo>
                <a:cubicBezTo>
                  <a:pt x="557" y="262"/>
                  <a:pt x="563" y="268"/>
                  <a:pt x="563" y="275"/>
                </a:cubicBezTo>
                <a:cubicBezTo>
                  <a:pt x="563" y="276"/>
                  <a:pt x="563" y="276"/>
                  <a:pt x="563" y="276"/>
                </a:cubicBezTo>
                <a:cubicBezTo>
                  <a:pt x="563" y="276"/>
                  <a:pt x="563" y="276"/>
                  <a:pt x="563" y="276"/>
                </a:cubicBezTo>
                <a:cubicBezTo>
                  <a:pt x="563" y="276"/>
                  <a:pt x="563" y="276"/>
                  <a:pt x="563" y="276"/>
                </a:cubicBezTo>
                <a:cubicBezTo>
                  <a:pt x="563" y="284"/>
                  <a:pt x="557" y="290"/>
                  <a:pt x="550" y="290"/>
                </a:cubicBezTo>
                <a:cubicBezTo>
                  <a:pt x="543" y="290"/>
                  <a:pt x="537" y="284"/>
                  <a:pt x="537" y="276"/>
                </a:cubicBezTo>
                <a:close/>
                <a:moveTo>
                  <a:pt x="34" y="172"/>
                </a:moveTo>
                <a:cubicBezTo>
                  <a:pt x="27" y="169"/>
                  <a:pt x="24" y="161"/>
                  <a:pt x="27" y="155"/>
                </a:cubicBezTo>
                <a:cubicBezTo>
                  <a:pt x="31" y="148"/>
                  <a:pt x="38" y="145"/>
                  <a:pt x="45" y="148"/>
                </a:cubicBezTo>
                <a:cubicBezTo>
                  <a:pt x="52" y="151"/>
                  <a:pt x="54" y="159"/>
                  <a:pt x="51" y="166"/>
                </a:cubicBezTo>
                <a:cubicBezTo>
                  <a:pt x="49" y="171"/>
                  <a:pt x="44" y="174"/>
                  <a:pt x="39" y="174"/>
                </a:cubicBezTo>
                <a:cubicBezTo>
                  <a:pt x="37" y="174"/>
                  <a:pt x="35" y="173"/>
                  <a:pt x="34" y="172"/>
                </a:cubicBezTo>
                <a:close/>
                <a:moveTo>
                  <a:pt x="511" y="165"/>
                </a:moveTo>
                <a:cubicBezTo>
                  <a:pt x="511" y="165"/>
                  <a:pt x="511" y="165"/>
                  <a:pt x="511" y="165"/>
                </a:cubicBezTo>
                <a:cubicBezTo>
                  <a:pt x="508" y="158"/>
                  <a:pt x="511" y="150"/>
                  <a:pt x="517" y="147"/>
                </a:cubicBezTo>
                <a:cubicBezTo>
                  <a:pt x="524" y="144"/>
                  <a:pt x="532" y="147"/>
                  <a:pt x="535" y="153"/>
                </a:cubicBezTo>
                <a:cubicBezTo>
                  <a:pt x="538" y="160"/>
                  <a:pt x="535" y="168"/>
                  <a:pt x="529" y="171"/>
                </a:cubicBezTo>
                <a:cubicBezTo>
                  <a:pt x="527" y="172"/>
                  <a:pt x="525" y="172"/>
                  <a:pt x="523" y="172"/>
                </a:cubicBezTo>
                <a:cubicBezTo>
                  <a:pt x="518" y="172"/>
                  <a:pt x="513" y="169"/>
                  <a:pt x="511" y="165"/>
                </a:cubicBezTo>
                <a:close/>
                <a:moveTo>
                  <a:pt x="103" y="75"/>
                </a:moveTo>
                <a:cubicBezTo>
                  <a:pt x="99" y="69"/>
                  <a:pt x="100" y="61"/>
                  <a:pt x="105" y="56"/>
                </a:cubicBezTo>
                <a:cubicBezTo>
                  <a:pt x="111" y="52"/>
                  <a:pt x="119" y="53"/>
                  <a:pt x="124" y="58"/>
                </a:cubicBezTo>
                <a:cubicBezTo>
                  <a:pt x="129" y="64"/>
                  <a:pt x="128" y="73"/>
                  <a:pt x="122" y="77"/>
                </a:cubicBezTo>
                <a:cubicBezTo>
                  <a:pt x="119" y="79"/>
                  <a:pt x="117" y="80"/>
                  <a:pt x="114" y="80"/>
                </a:cubicBezTo>
                <a:cubicBezTo>
                  <a:pt x="110" y="80"/>
                  <a:pt x="106" y="78"/>
                  <a:pt x="103" y="75"/>
                </a:cubicBezTo>
                <a:close/>
                <a:moveTo>
                  <a:pt x="440" y="76"/>
                </a:moveTo>
                <a:cubicBezTo>
                  <a:pt x="440" y="76"/>
                  <a:pt x="440" y="76"/>
                  <a:pt x="440" y="76"/>
                </a:cubicBezTo>
                <a:cubicBezTo>
                  <a:pt x="434" y="72"/>
                  <a:pt x="433" y="63"/>
                  <a:pt x="438" y="58"/>
                </a:cubicBezTo>
                <a:cubicBezTo>
                  <a:pt x="442" y="52"/>
                  <a:pt x="451" y="51"/>
                  <a:pt x="456" y="56"/>
                </a:cubicBezTo>
                <a:cubicBezTo>
                  <a:pt x="462" y="60"/>
                  <a:pt x="463" y="68"/>
                  <a:pt x="459" y="74"/>
                </a:cubicBezTo>
                <a:cubicBezTo>
                  <a:pt x="456" y="77"/>
                  <a:pt x="452" y="79"/>
                  <a:pt x="448" y="79"/>
                </a:cubicBezTo>
                <a:cubicBezTo>
                  <a:pt x="445" y="79"/>
                  <a:pt x="442" y="78"/>
                  <a:pt x="440" y="76"/>
                </a:cubicBezTo>
                <a:close/>
                <a:moveTo>
                  <a:pt x="208" y="18"/>
                </a:moveTo>
                <a:cubicBezTo>
                  <a:pt x="207" y="10"/>
                  <a:pt x="211" y="3"/>
                  <a:pt x="218" y="2"/>
                </a:cubicBezTo>
                <a:cubicBezTo>
                  <a:pt x="225" y="0"/>
                  <a:pt x="232" y="5"/>
                  <a:pt x="234" y="12"/>
                </a:cubicBezTo>
                <a:cubicBezTo>
                  <a:pt x="236" y="19"/>
                  <a:pt x="231" y="26"/>
                  <a:pt x="224" y="28"/>
                </a:cubicBezTo>
                <a:cubicBezTo>
                  <a:pt x="223" y="28"/>
                  <a:pt x="222" y="28"/>
                  <a:pt x="221" y="28"/>
                </a:cubicBezTo>
                <a:cubicBezTo>
                  <a:pt x="215" y="28"/>
                  <a:pt x="210" y="24"/>
                  <a:pt x="208" y="18"/>
                </a:cubicBezTo>
                <a:close/>
                <a:moveTo>
                  <a:pt x="338" y="27"/>
                </a:moveTo>
                <a:cubicBezTo>
                  <a:pt x="338" y="27"/>
                  <a:pt x="338" y="27"/>
                  <a:pt x="338" y="27"/>
                </a:cubicBezTo>
                <a:cubicBezTo>
                  <a:pt x="330" y="26"/>
                  <a:pt x="326" y="19"/>
                  <a:pt x="328" y="11"/>
                </a:cubicBezTo>
                <a:cubicBezTo>
                  <a:pt x="329" y="4"/>
                  <a:pt x="336" y="0"/>
                  <a:pt x="343" y="1"/>
                </a:cubicBezTo>
                <a:cubicBezTo>
                  <a:pt x="351" y="3"/>
                  <a:pt x="355" y="10"/>
                  <a:pt x="353" y="17"/>
                </a:cubicBezTo>
                <a:cubicBezTo>
                  <a:pt x="352" y="23"/>
                  <a:pt x="347" y="28"/>
                  <a:pt x="340" y="28"/>
                </a:cubicBezTo>
                <a:cubicBezTo>
                  <a:pt x="340" y="28"/>
                  <a:pt x="339" y="28"/>
                  <a:pt x="338" y="27"/>
                </a:cubicBezTo>
                <a:close/>
              </a:path>
            </a:pathLst>
          </a:custGeom>
          <a:solidFill>
            <a:srgbClr val="8E8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25A8FA-2A53-4244-9379-F78959D03818}"/>
              </a:ext>
            </a:extLst>
          </p:cNvPr>
          <p:cNvGrpSpPr/>
          <p:nvPr/>
        </p:nvGrpSpPr>
        <p:grpSpPr>
          <a:xfrm>
            <a:off x="9159875" y="2549525"/>
            <a:ext cx="3032125" cy="1916113"/>
            <a:chOff x="6994525" y="2549525"/>
            <a:chExt cx="3032125" cy="1916113"/>
          </a:xfrm>
        </p:grpSpPr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56E1C777-9C63-411A-B0B6-C58CB9EA1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0975" y="3009900"/>
              <a:ext cx="677863" cy="555625"/>
            </a:xfrm>
            <a:custGeom>
              <a:avLst/>
              <a:gdLst>
                <a:gd name="T0" fmla="*/ 122 w 427"/>
                <a:gd name="T1" fmla="*/ 350 h 350"/>
                <a:gd name="T2" fmla="*/ 427 w 427"/>
                <a:gd name="T3" fmla="*/ 143 h 350"/>
                <a:gd name="T4" fmla="*/ 330 w 427"/>
                <a:gd name="T5" fmla="*/ 0 h 350"/>
                <a:gd name="T6" fmla="*/ 0 w 427"/>
                <a:gd name="T7" fmla="*/ 130 h 350"/>
                <a:gd name="T8" fmla="*/ 122 w 427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50">
                  <a:moveTo>
                    <a:pt x="122" y="350"/>
                  </a:moveTo>
                  <a:lnTo>
                    <a:pt x="427" y="143"/>
                  </a:lnTo>
                  <a:lnTo>
                    <a:pt x="330" y="0"/>
                  </a:lnTo>
                  <a:lnTo>
                    <a:pt x="0" y="130"/>
                  </a:lnTo>
                  <a:lnTo>
                    <a:pt x="122" y="350"/>
                  </a:lnTo>
                  <a:close/>
                </a:path>
              </a:pathLst>
            </a:custGeom>
            <a:solidFill>
              <a:srgbClr val="FF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61821263-3B9B-47DD-BE92-94678693E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0975" y="3009900"/>
              <a:ext cx="677863" cy="555625"/>
            </a:xfrm>
            <a:custGeom>
              <a:avLst/>
              <a:gdLst>
                <a:gd name="T0" fmla="*/ 122 w 427"/>
                <a:gd name="T1" fmla="*/ 350 h 350"/>
                <a:gd name="T2" fmla="*/ 427 w 427"/>
                <a:gd name="T3" fmla="*/ 143 h 350"/>
                <a:gd name="T4" fmla="*/ 330 w 427"/>
                <a:gd name="T5" fmla="*/ 0 h 350"/>
                <a:gd name="T6" fmla="*/ 0 w 427"/>
                <a:gd name="T7" fmla="*/ 130 h 350"/>
                <a:gd name="T8" fmla="*/ 122 w 427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50">
                  <a:moveTo>
                    <a:pt x="122" y="350"/>
                  </a:moveTo>
                  <a:lnTo>
                    <a:pt x="427" y="143"/>
                  </a:lnTo>
                  <a:lnTo>
                    <a:pt x="330" y="0"/>
                  </a:lnTo>
                  <a:lnTo>
                    <a:pt x="0" y="130"/>
                  </a:lnTo>
                  <a:lnTo>
                    <a:pt x="122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30FBAC5-6B9E-45FE-874F-FC08FB5EC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4800" y="3206750"/>
              <a:ext cx="457200" cy="304800"/>
            </a:xfrm>
            <a:custGeom>
              <a:avLst/>
              <a:gdLst>
                <a:gd name="T0" fmla="*/ 2 w 186"/>
                <a:gd name="T1" fmla="*/ 0 h 124"/>
                <a:gd name="T2" fmla="*/ 0 w 186"/>
                <a:gd name="T3" fmla="*/ 2 h 124"/>
                <a:gd name="T4" fmla="*/ 27 w 186"/>
                <a:gd name="T5" fmla="*/ 30 h 124"/>
                <a:gd name="T6" fmla="*/ 59 w 186"/>
                <a:gd name="T7" fmla="*/ 110 h 124"/>
                <a:gd name="T8" fmla="*/ 62 w 186"/>
                <a:gd name="T9" fmla="*/ 124 h 124"/>
                <a:gd name="T10" fmla="*/ 186 w 186"/>
                <a:gd name="T11" fmla="*/ 39 h 124"/>
                <a:gd name="T12" fmla="*/ 167 w 186"/>
                <a:gd name="T13" fmla="*/ 9 h 124"/>
                <a:gd name="T14" fmla="*/ 167 w 186"/>
                <a:gd name="T15" fmla="*/ 9 h 124"/>
                <a:gd name="T16" fmla="*/ 90 w 186"/>
                <a:gd name="T17" fmla="*/ 28 h 124"/>
                <a:gd name="T18" fmla="*/ 2 w 18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24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9" y="9"/>
                    <a:pt x="18" y="19"/>
                    <a:pt x="27" y="30"/>
                  </a:cubicBezTo>
                  <a:cubicBezTo>
                    <a:pt x="51" y="60"/>
                    <a:pt x="60" y="86"/>
                    <a:pt x="59" y="110"/>
                  </a:cubicBezTo>
                  <a:cubicBezTo>
                    <a:pt x="62" y="114"/>
                    <a:pt x="63" y="119"/>
                    <a:pt x="62" y="124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39" y="23"/>
                    <a:pt x="113" y="28"/>
                    <a:pt x="90" y="28"/>
                  </a:cubicBezTo>
                  <a:cubicBezTo>
                    <a:pt x="37" y="28"/>
                    <a:pt x="2" y="0"/>
                    <a:pt x="2" y="0"/>
                  </a:cubicBezTo>
                </a:path>
              </a:pathLst>
            </a:custGeom>
            <a:solidFill>
              <a:srgbClr val="F1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9822AF81-FFED-4EC0-8A4B-74B602319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3135313"/>
              <a:ext cx="1641475" cy="1150938"/>
            </a:xfrm>
            <a:custGeom>
              <a:avLst/>
              <a:gdLst>
                <a:gd name="T0" fmla="*/ 6 w 668"/>
                <a:gd name="T1" fmla="*/ 292 h 468"/>
                <a:gd name="T2" fmla="*/ 14 w 668"/>
                <a:gd name="T3" fmla="*/ 293 h 468"/>
                <a:gd name="T4" fmla="*/ 19 w 668"/>
                <a:gd name="T5" fmla="*/ 288 h 468"/>
                <a:gd name="T6" fmla="*/ 20 w 668"/>
                <a:gd name="T7" fmla="*/ 288 h 468"/>
                <a:gd name="T8" fmla="*/ 82 w 668"/>
                <a:gd name="T9" fmla="*/ 275 h 468"/>
                <a:gd name="T10" fmla="*/ 310 w 668"/>
                <a:gd name="T11" fmla="*/ 445 h 468"/>
                <a:gd name="T12" fmla="*/ 311 w 668"/>
                <a:gd name="T13" fmla="*/ 447 h 468"/>
                <a:gd name="T14" fmla="*/ 310 w 668"/>
                <a:gd name="T15" fmla="*/ 447 h 468"/>
                <a:gd name="T16" fmla="*/ 305 w 668"/>
                <a:gd name="T17" fmla="*/ 460 h 468"/>
                <a:gd name="T18" fmla="*/ 317 w 668"/>
                <a:gd name="T19" fmla="*/ 465 h 468"/>
                <a:gd name="T20" fmla="*/ 599 w 668"/>
                <a:gd name="T21" fmla="*/ 349 h 468"/>
                <a:gd name="T22" fmla="*/ 604 w 668"/>
                <a:gd name="T23" fmla="*/ 336 h 468"/>
                <a:gd name="T24" fmla="*/ 592 w 668"/>
                <a:gd name="T25" fmla="*/ 331 h 468"/>
                <a:gd name="T26" fmla="*/ 591 w 668"/>
                <a:gd name="T27" fmla="*/ 331 h 468"/>
                <a:gd name="T28" fmla="*/ 582 w 668"/>
                <a:gd name="T29" fmla="*/ 314 h 468"/>
                <a:gd name="T30" fmla="*/ 605 w 668"/>
                <a:gd name="T31" fmla="*/ 227 h 468"/>
                <a:gd name="T32" fmla="*/ 609 w 668"/>
                <a:gd name="T33" fmla="*/ 59 h 468"/>
                <a:gd name="T34" fmla="*/ 508 w 668"/>
                <a:gd name="T35" fmla="*/ 2 h 468"/>
                <a:gd name="T36" fmla="*/ 440 w 668"/>
                <a:gd name="T37" fmla="*/ 40 h 468"/>
                <a:gd name="T38" fmla="*/ 438 w 668"/>
                <a:gd name="T39" fmla="*/ 36 h 468"/>
                <a:gd name="T40" fmla="*/ 442 w 668"/>
                <a:gd name="T41" fmla="*/ 24 h 468"/>
                <a:gd name="T42" fmla="*/ 429 w 668"/>
                <a:gd name="T43" fmla="*/ 18 h 468"/>
                <a:gd name="T44" fmla="*/ 205 w 668"/>
                <a:gd name="T45" fmla="*/ 111 h 468"/>
                <a:gd name="T46" fmla="*/ 200 w 668"/>
                <a:gd name="T47" fmla="*/ 124 h 468"/>
                <a:gd name="T48" fmla="*/ 212 w 668"/>
                <a:gd name="T49" fmla="*/ 129 h 468"/>
                <a:gd name="T50" fmla="*/ 270 w 668"/>
                <a:gd name="T51" fmla="*/ 318 h 468"/>
                <a:gd name="T52" fmla="*/ 99 w 668"/>
                <a:gd name="T53" fmla="*/ 244 h 468"/>
                <a:gd name="T54" fmla="*/ 78 w 668"/>
                <a:gd name="T55" fmla="*/ 183 h 468"/>
                <a:gd name="T56" fmla="*/ 78 w 668"/>
                <a:gd name="T57" fmla="*/ 182 h 468"/>
                <a:gd name="T58" fmla="*/ 75 w 668"/>
                <a:gd name="T59" fmla="*/ 169 h 468"/>
                <a:gd name="T60" fmla="*/ 61 w 668"/>
                <a:gd name="T61" fmla="*/ 173 h 468"/>
                <a:gd name="T62" fmla="*/ 2 w 668"/>
                <a:gd name="T63" fmla="*/ 279 h 468"/>
                <a:gd name="T64" fmla="*/ 6 w 668"/>
                <a:gd name="T65" fmla="*/ 292 h 468"/>
                <a:gd name="T66" fmla="*/ 554 w 668"/>
                <a:gd name="T67" fmla="*/ 260 h 468"/>
                <a:gd name="T68" fmla="*/ 455 w 668"/>
                <a:gd name="T69" fmla="*/ 69 h 468"/>
                <a:gd name="T70" fmla="*/ 510 w 668"/>
                <a:gd name="T71" fmla="*/ 31 h 468"/>
                <a:gd name="T72" fmla="*/ 577 w 668"/>
                <a:gd name="T73" fmla="*/ 86 h 468"/>
                <a:gd name="T74" fmla="*/ 581 w 668"/>
                <a:gd name="T75" fmla="*/ 211 h 468"/>
                <a:gd name="T76" fmla="*/ 554 w 668"/>
                <a:gd name="T77" fmla="*/ 26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8" h="468">
                  <a:moveTo>
                    <a:pt x="6" y="292"/>
                  </a:moveTo>
                  <a:cubicBezTo>
                    <a:pt x="9" y="294"/>
                    <a:pt x="12" y="294"/>
                    <a:pt x="14" y="293"/>
                  </a:cubicBezTo>
                  <a:cubicBezTo>
                    <a:pt x="16" y="292"/>
                    <a:pt x="18" y="290"/>
                    <a:pt x="19" y="288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41" y="296"/>
                    <a:pt x="65" y="290"/>
                    <a:pt x="82" y="275"/>
                  </a:cubicBezTo>
                  <a:cubicBezTo>
                    <a:pt x="310" y="445"/>
                    <a:pt x="310" y="445"/>
                    <a:pt x="310" y="445"/>
                  </a:cubicBezTo>
                  <a:cubicBezTo>
                    <a:pt x="311" y="447"/>
                    <a:pt x="311" y="447"/>
                    <a:pt x="311" y="447"/>
                  </a:cubicBezTo>
                  <a:cubicBezTo>
                    <a:pt x="310" y="447"/>
                    <a:pt x="310" y="447"/>
                    <a:pt x="310" y="447"/>
                  </a:cubicBezTo>
                  <a:cubicBezTo>
                    <a:pt x="305" y="450"/>
                    <a:pt x="303" y="455"/>
                    <a:pt x="305" y="460"/>
                  </a:cubicBezTo>
                  <a:cubicBezTo>
                    <a:pt x="307" y="465"/>
                    <a:pt x="312" y="468"/>
                    <a:pt x="317" y="465"/>
                  </a:cubicBezTo>
                  <a:cubicBezTo>
                    <a:pt x="599" y="349"/>
                    <a:pt x="599" y="349"/>
                    <a:pt x="599" y="349"/>
                  </a:cubicBezTo>
                  <a:cubicBezTo>
                    <a:pt x="604" y="347"/>
                    <a:pt x="607" y="341"/>
                    <a:pt x="604" y="336"/>
                  </a:cubicBezTo>
                  <a:cubicBezTo>
                    <a:pt x="602" y="331"/>
                    <a:pt x="597" y="329"/>
                    <a:pt x="592" y="331"/>
                  </a:cubicBezTo>
                  <a:cubicBezTo>
                    <a:pt x="591" y="331"/>
                    <a:pt x="591" y="331"/>
                    <a:pt x="591" y="331"/>
                  </a:cubicBezTo>
                  <a:cubicBezTo>
                    <a:pt x="582" y="314"/>
                    <a:pt x="582" y="314"/>
                    <a:pt x="582" y="314"/>
                  </a:cubicBezTo>
                  <a:cubicBezTo>
                    <a:pt x="569" y="286"/>
                    <a:pt x="583" y="262"/>
                    <a:pt x="605" y="227"/>
                  </a:cubicBezTo>
                  <a:cubicBezTo>
                    <a:pt x="633" y="184"/>
                    <a:pt x="668" y="131"/>
                    <a:pt x="609" y="59"/>
                  </a:cubicBezTo>
                  <a:cubicBezTo>
                    <a:pt x="576" y="19"/>
                    <a:pt x="542" y="0"/>
                    <a:pt x="508" y="2"/>
                  </a:cubicBezTo>
                  <a:cubicBezTo>
                    <a:pt x="477" y="5"/>
                    <a:pt x="453" y="25"/>
                    <a:pt x="440" y="40"/>
                  </a:cubicBezTo>
                  <a:cubicBezTo>
                    <a:pt x="438" y="36"/>
                    <a:pt x="438" y="36"/>
                    <a:pt x="438" y="36"/>
                  </a:cubicBezTo>
                  <a:cubicBezTo>
                    <a:pt x="442" y="34"/>
                    <a:pt x="444" y="28"/>
                    <a:pt x="442" y="24"/>
                  </a:cubicBezTo>
                  <a:cubicBezTo>
                    <a:pt x="440" y="19"/>
                    <a:pt x="434" y="16"/>
                    <a:pt x="429" y="18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0" y="113"/>
                    <a:pt x="198" y="119"/>
                    <a:pt x="200" y="124"/>
                  </a:cubicBezTo>
                  <a:cubicBezTo>
                    <a:pt x="202" y="128"/>
                    <a:pt x="207" y="131"/>
                    <a:pt x="212" y="129"/>
                  </a:cubicBezTo>
                  <a:cubicBezTo>
                    <a:pt x="270" y="318"/>
                    <a:pt x="270" y="318"/>
                    <a:pt x="270" y="318"/>
                  </a:cubicBezTo>
                  <a:cubicBezTo>
                    <a:pt x="99" y="244"/>
                    <a:pt x="99" y="244"/>
                    <a:pt x="99" y="244"/>
                  </a:cubicBezTo>
                  <a:cubicBezTo>
                    <a:pt x="105" y="222"/>
                    <a:pt x="97" y="198"/>
                    <a:pt x="78" y="183"/>
                  </a:cubicBezTo>
                  <a:cubicBezTo>
                    <a:pt x="78" y="182"/>
                    <a:pt x="78" y="182"/>
                    <a:pt x="78" y="182"/>
                  </a:cubicBezTo>
                  <a:cubicBezTo>
                    <a:pt x="81" y="178"/>
                    <a:pt x="79" y="172"/>
                    <a:pt x="75" y="169"/>
                  </a:cubicBezTo>
                  <a:cubicBezTo>
                    <a:pt x="70" y="166"/>
                    <a:pt x="64" y="168"/>
                    <a:pt x="61" y="173"/>
                  </a:cubicBezTo>
                  <a:cubicBezTo>
                    <a:pt x="2" y="279"/>
                    <a:pt x="2" y="279"/>
                    <a:pt x="2" y="279"/>
                  </a:cubicBezTo>
                  <a:cubicBezTo>
                    <a:pt x="0" y="284"/>
                    <a:pt x="1" y="289"/>
                    <a:pt x="6" y="292"/>
                  </a:cubicBezTo>
                  <a:moveTo>
                    <a:pt x="554" y="260"/>
                  </a:moveTo>
                  <a:cubicBezTo>
                    <a:pt x="455" y="69"/>
                    <a:pt x="455" y="69"/>
                    <a:pt x="455" y="69"/>
                  </a:cubicBezTo>
                  <a:cubicBezTo>
                    <a:pt x="462" y="58"/>
                    <a:pt x="482" y="34"/>
                    <a:pt x="510" y="31"/>
                  </a:cubicBezTo>
                  <a:cubicBezTo>
                    <a:pt x="534" y="30"/>
                    <a:pt x="551" y="53"/>
                    <a:pt x="577" y="86"/>
                  </a:cubicBezTo>
                  <a:cubicBezTo>
                    <a:pt x="622" y="141"/>
                    <a:pt x="608" y="169"/>
                    <a:pt x="581" y="211"/>
                  </a:cubicBezTo>
                  <a:cubicBezTo>
                    <a:pt x="571" y="226"/>
                    <a:pt x="560" y="243"/>
                    <a:pt x="554" y="26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B68A92DF-F017-4D24-9D33-30D0F82F7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650" y="3433763"/>
              <a:ext cx="15875" cy="19050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8 h 8"/>
                <a:gd name="T4" fmla="*/ 5 w 6"/>
                <a:gd name="T5" fmla="*/ 7 h 8"/>
                <a:gd name="T6" fmla="*/ 6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4" y="3"/>
                    <a:pt x="3" y="6"/>
                    <a:pt x="0" y="8"/>
                  </a:cubicBezTo>
                  <a:cubicBezTo>
                    <a:pt x="2" y="8"/>
                    <a:pt x="3" y="8"/>
                    <a:pt x="5" y="7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F1B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F9D30D4-3E2C-4B7C-B7EC-9E4DDEA2D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4800" y="3624263"/>
              <a:ext cx="14288" cy="26988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0 w 6"/>
                <a:gd name="T7" fmla="*/ 11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4"/>
                    <a:pt x="2" y="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6" y="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C4EDE715-D6D2-4C4C-8E1A-5E38C49A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4800" y="3556000"/>
              <a:ext cx="130175" cy="95250"/>
            </a:xfrm>
            <a:custGeom>
              <a:avLst/>
              <a:gdLst>
                <a:gd name="T0" fmla="*/ 53 w 53"/>
                <a:gd name="T1" fmla="*/ 0 h 39"/>
                <a:gd name="T2" fmla="*/ 48 w 53"/>
                <a:gd name="T3" fmla="*/ 4 h 39"/>
                <a:gd name="T4" fmla="*/ 17 w 53"/>
                <a:gd name="T5" fmla="*/ 24 h 39"/>
                <a:gd name="T6" fmla="*/ 6 w 53"/>
                <a:gd name="T7" fmla="*/ 28 h 39"/>
                <a:gd name="T8" fmla="*/ 0 w 53"/>
                <a:gd name="T9" fmla="*/ 39 h 39"/>
                <a:gd name="T10" fmla="*/ 16 w 53"/>
                <a:gd name="T11" fmla="*/ 34 h 39"/>
                <a:gd name="T12" fmla="*/ 46 w 53"/>
                <a:gd name="T13" fmla="*/ 14 h 39"/>
                <a:gd name="T14" fmla="*/ 48 w 53"/>
                <a:gd name="T15" fmla="*/ 13 h 39"/>
                <a:gd name="T16" fmla="*/ 53 w 53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9">
                  <a:moveTo>
                    <a:pt x="53" y="0"/>
                  </a:moveTo>
                  <a:cubicBezTo>
                    <a:pt x="52" y="1"/>
                    <a:pt x="50" y="3"/>
                    <a:pt x="48" y="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6"/>
                    <a:pt x="10" y="27"/>
                    <a:pt x="6" y="28"/>
                  </a:cubicBezTo>
                  <a:cubicBezTo>
                    <a:pt x="4" y="32"/>
                    <a:pt x="2" y="35"/>
                    <a:pt x="0" y="39"/>
                  </a:cubicBezTo>
                  <a:cubicBezTo>
                    <a:pt x="5" y="39"/>
                    <a:pt x="10" y="37"/>
                    <a:pt x="16" y="3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4"/>
                    <a:pt x="47" y="14"/>
                    <a:pt x="48" y="13"/>
                  </a:cubicBezTo>
                  <a:cubicBezTo>
                    <a:pt x="50" y="9"/>
                    <a:pt x="52" y="5"/>
                    <a:pt x="53" y="0"/>
                  </a:cubicBezTo>
                </a:path>
              </a:pathLst>
            </a:custGeom>
            <a:solidFill>
              <a:srgbClr val="F1B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7E569496-5F50-42C9-BB98-BEB4E4314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0825" y="3243263"/>
              <a:ext cx="76200" cy="112713"/>
            </a:xfrm>
            <a:custGeom>
              <a:avLst/>
              <a:gdLst>
                <a:gd name="T0" fmla="*/ 31 w 31"/>
                <a:gd name="T1" fmla="*/ 37 h 46"/>
                <a:gd name="T2" fmla="*/ 26 w 31"/>
                <a:gd name="T3" fmla="*/ 46 h 46"/>
                <a:gd name="T4" fmla="*/ 30 w 31"/>
                <a:gd name="T5" fmla="*/ 45 h 46"/>
                <a:gd name="T6" fmla="*/ 31 w 31"/>
                <a:gd name="T7" fmla="*/ 37 h 46"/>
                <a:gd name="T8" fmla="*/ 5 w 31"/>
                <a:gd name="T9" fmla="*/ 0 h 46"/>
                <a:gd name="T10" fmla="*/ 3 w 31"/>
                <a:gd name="T11" fmla="*/ 2 h 46"/>
                <a:gd name="T12" fmla="*/ 0 w 31"/>
                <a:gd name="T13" fmla="*/ 6 h 46"/>
                <a:gd name="T14" fmla="*/ 4 w 31"/>
                <a:gd name="T15" fmla="*/ 5 h 46"/>
                <a:gd name="T16" fmla="*/ 5 w 31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6">
                  <a:moveTo>
                    <a:pt x="31" y="37"/>
                  </a:moveTo>
                  <a:cubicBezTo>
                    <a:pt x="30" y="40"/>
                    <a:pt x="28" y="43"/>
                    <a:pt x="26" y="46"/>
                  </a:cubicBezTo>
                  <a:cubicBezTo>
                    <a:pt x="27" y="45"/>
                    <a:pt x="29" y="45"/>
                    <a:pt x="30" y="45"/>
                  </a:cubicBezTo>
                  <a:cubicBezTo>
                    <a:pt x="31" y="42"/>
                    <a:pt x="31" y="40"/>
                    <a:pt x="31" y="37"/>
                  </a:cubicBezTo>
                  <a:moveTo>
                    <a:pt x="5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1" y="5"/>
                    <a:pt x="0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3"/>
                    <a:pt x="5" y="2"/>
                    <a:pt x="5" y="0"/>
                  </a:cubicBezTo>
                </a:path>
              </a:pathLst>
            </a:custGeom>
            <a:solidFill>
              <a:srgbClr val="F1B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35240EC3-9C67-4744-B7B5-3B9B511A1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9213" y="3148013"/>
              <a:ext cx="417513" cy="487363"/>
            </a:xfrm>
            <a:custGeom>
              <a:avLst/>
              <a:gdLst>
                <a:gd name="T0" fmla="*/ 18 w 170"/>
                <a:gd name="T1" fmla="*/ 28 h 198"/>
                <a:gd name="T2" fmla="*/ 49 w 170"/>
                <a:gd name="T3" fmla="*/ 9 h 198"/>
                <a:gd name="T4" fmla="*/ 86 w 170"/>
                <a:gd name="T5" fmla="*/ 14 h 198"/>
                <a:gd name="T6" fmla="*/ 82 w 170"/>
                <a:gd name="T7" fmla="*/ 45 h 198"/>
                <a:gd name="T8" fmla="*/ 111 w 170"/>
                <a:gd name="T9" fmla="*/ 54 h 198"/>
                <a:gd name="T10" fmla="*/ 111 w 170"/>
                <a:gd name="T11" fmla="*/ 54 h 198"/>
                <a:gd name="T12" fmla="*/ 108 w 170"/>
                <a:gd name="T13" fmla="*/ 85 h 198"/>
                <a:gd name="T14" fmla="*/ 137 w 170"/>
                <a:gd name="T15" fmla="*/ 94 h 198"/>
                <a:gd name="T16" fmla="*/ 133 w 170"/>
                <a:gd name="T17" fmla="*/ 124 h 198"/>
                <a:gd name="T18" fmla="*/ 163 w 170"/>
                <a:gd name="T19" fmla="*/ 134 h 198"/>
                <a:gd name="T20" fmla="*/ 152 w 170"/>
                <a:gd name="T21" fmla="*/ 170 h 198"/>
                <a:gd name="T22" fmla="*/ 121 w 170"/>
                <a:gd name="T23" fmla="*/ 190 h 198"/>
                <a:gd name="T24" fmla="*/ 84 w 170"/>
                <a:gd name="T25" fmla="*/ 184 h 198"/>
                <a:gd name="T26" fmla="*/ 84 w 170"/>
                <a:gd name="T27" fmla="*/ 184 h 198"/>
                <a:gd name="T28" fmla="*/ 88 w 170"/>
                <a:gd name="T29" fmla="*/ 153 h 198"/>
                <a:gd name="T30" fmla="*/ 59 w 170"/>
                <a:gd name="T31" fmla="*/ 144 h 198"/>
                <a:gd name="T32" fmla="*/ 63 w 170"/>
                <a:gd name="T33" fmla="*/ 114 h 198"/>
                <a:gd name="T34" fmla="*/ 33 w 170"/>
                <a:gd name="T35" fmla="*/ 104 h 198"/>
                <a:gd name="T36" fmla="*/ 37 w 170"/>
                <a:gd name="T37" fmla="*/ 74 h 198"/>
                <a:gd name="T38" fmla="*/ 7 w 170"/>
                <a:gd name="T39" fmla="*/ 64 h 198"/>
                <a:gd name="T40" fmla="*/ 18 w 170"/>
                <a:gd name="T41" fmla="*/ 2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198">
                  <a:moveTo>
                    <a:pt x="18" y="28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62" y="0"/>
                    <a:pt x="78" y="3"/>
                    <a:pt x="86" y="14"/>
                  </a:cubicBezTo>
                  <a:cubicBezTo>
                    <a:pt x="92" y="24"/>
                    <a:pt x="90" y="36"/>
                    <a:pt x="82" y="45"/>
                  </a:cubicBezTo>
                  <a:cubicBezTo>
                    <a:pt x="93" y="41"/>
                    <a:pt x="105" y="45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7" y="63"/>
                    <a:pt x="115" y="76"/>
                    <a:pt x="108" y="85"/>
                  </a:cubicBezTo>
                  <a:cubicBezTo>
                    <a:pt x="119" y="81"/>
                    <a:pt x="131" y="84"/>
                    <a:pt x="137" y="94"/>
                  </a:cubicBezTo>
                  <a:cubicBezTo>
                    <a:pt x="143" y="103"/>
                    <a:pt x="141" y="116"/>
                    <a:pt x="133" y="124"/>
                  </a:cubicBezTo>
                  <a:cubicBezTo>
                    <a:pt x="145" y="121"/>
                    <a:pt x="157" y="124"/>
                    <a:pt x="163" y="134"/>
                  </a:cubicBezTo>
                  <a:cubicBezTo>
                    <a:pt x="170" y="145"/>
                    <a:pt x="165" y="161"/>
                    <a:pt x="152" y="170"/>
                  </a:cubicBezTo>
                  <a:cubicBezTo>
                    <a:pt x="121" y="190"/>
                    <a:pt x="121" y="190"/>
                    <a:pt x="121" y="190"/>
                  </a:cubicBezTo>
                  <a:cubicBezTo>
                    <a:pt x="108" y="198"/>
                    <a:pt x="92" y="195"/>
                    <a:pt x="84" y="184"/>
                  </a:cubicBezTo>
                  <a:cubicBezTo>
                    <a:pt x="84" y="184"/>
                    <a:pt x="84" y="184"/>
                    <a:pt x="84" y="184"/>
                  </a:cubicBezTo>
                  <a:cubicBezTo>
                    <a:pt x="78" y="174"/>
                    <a:pt x="80" y="162"/>
                    <a:pt x="88" y="153"/>
                  </a:cubicBezTo>
                  <a:cubicBezTo>
                    <a:pt x="77" y="157"/>
                    <a:pt x="65" y="153"/>
                    <a:pt x="59" y="144"/>
                  </a:cubicBezTo>
                  <a:cubicBezTo>
                    <a:pt x="53" y="135"/>
                    <a:pt x="55" y="122"/>
                    <a:pt x="63" y="114"/>
                  </a:cubicBezTo>
                  <a:cubicBezTo>
                    <a:pt x="51" y="117"/>
                    <a:pt x="39" y="114"/>
                    <a:pt x="33" y="104"/>
                  </a:cubicBezTo>
                  <a:cubicBezTo>
                    <a:pt x="27" y="95"/>
                    <a:pt x="29" y="83"/>
                    <a:pt x="37" y="74"/>
                  </a:cubicBezTo>
                  <a:cubicBezTo>
                    <a:pt x="26" y="77"/>
                    <a:pt x="13" y="74"/>
                    <a:pt x="7" y="64"/>
                  </a:cubicBezTo>
                  <a:cubicBezTo>
                    <a:pt x="0" y="53"/>
                    <a:pt x="5" y="37"/>
                    <a:pt x="18" y="28"/>
                  </a:cubicBezTo>
                </a:path>
              </a:pathLst>
            </a:custGeom>
            <a:solidFill>
              <a:srgbClr val="FF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FC93F660-0335-4A85-A06E-981860C38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8925" y="3189288"/>
              <a:ext cx="425450" cy="85725"/>
            </a:xfrm>
            <a:custGeom>
              <a:avLst/>
              <a:gdLst>
                <a:gd name="T0" fmla="*/ 5 w 173"/>
                <a:gd name="T1" fmla="*/ 0 h 35"/>
                <a:gd name="T2" fmla="*/ 0 w 173"/>
                <a:gd name="T3" fmla="*/ 4 h 35"/>
                <a:gd name="T4" fmla="*/ 6 w 173"/>
                <a:gd name="T5" fmla="*/ 9 h 35"/>
                <a:gd name="T6" fmla="*/ 8 w 173"/>
                <a:gd name="T7" fmla="*/ 7 h 35"/>
                <a:gd name="T8" fmla="*/ 96 w 173"/>
                <a:gd name="T9" fmla="*/ 35 h 35"/>
                <a:gd name="T10" fmla="*/ 173 w 173"/>
                <a:gd name="T11" fmla="*/ 16 h 35"/>
                <a:gd name="T12" fmla="*/ 173 w 173"/>
                <a:gd name="T13" fmla="*/ 16 h 35"/>
                <a:gd name="T14" fmla="*/ 171 w 173"/>
                <a:gd name="T15" fmla="*/ 12 h 35"/>
                <a:gd name="T16" fmla="*/ 96 w 173"/>
                <a:gd name="T17" fmla="*/ 30 h 35"/>
                <a:gd name="T18" fmla="*/ 5 w 173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35">
                  <a:moveTo>
                    <a:pt x="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4" y="7"/>
                    <a:pt x="6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43" y="35"/>
                    <a:pt x="96" y="35"/>
                  </a:cubicBezTo>
                  <a:cubicBezTo>
                    <a:pt x="119" y="35"/>
                    <a:pt x="145" y="30"/>
                    <a:pt x="173" y="16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44" y="25"/>
                    <a:pt x="118" y="30"/>
                    <a:pt x="96" y="30"/>
                  </a:cubicBezTo>
                  <a:cubicBezTo>
                    <a:pt x="41" y="30"/>
                    <a:pt x="5" y="0"/>
                    <a:pt x="5" y="0"/>
                  </a:cubicBezTo>
                </a:path>
              </a:pathLst>
            </a:custGeom>
            <a:solidFill>
              <a:srgbClr val="E4C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D1D8F85-E8EA-47AA-9D54-A2BFB04B2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38" y="3198813"/>
              <a:ext cx="42863" cy="44450"/>
            </a:xfrm>
            <a:custGeom>
              <a:avLst/>
              <a:gdLst>
                <a:gd name="T0" fmla="*/ 11 w 17"/>
                <a:gd name="T1" fmla="*/ 0 h 18"/>
                <a:gd name="T2" fmla="*/ 2 w 17"/>
                <a:gd name="T3" fmla="*/ 7 h 18"/>
                <a:gd name="T4" fmla="*/ 0 w 17"/>
                <a:gd name="T5" fmla="*/ 15 h 18"/>
                <a:gd name="T6" fmla="*/ 0 w 17"/>
                <a:gd name="T7" fmla="*/ 18 h 18"/>
                <a:gd name="T8" fmla="*/ 17 w 17"/>
                <a:gd name="T9" fmla="*/ 5 h 18"/>
                <a:gd name="T10" fmla="*/ 11 w 1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8">
                  <a:moveTo>
                    <a:pt x="11" y="0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3"/>
                    <a:pt x="13" y="2"/>
                    <a:pt x="11" y="0"/>
                  </a:cubicBezTo>
                </a:path>
              </a:pathLst>
            </a:custGeom>
            <a:solidFill>
              <a:srgbClr val="F1B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58D47B20-43CB-4B75-A8BE-767A2307C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5" y="3236913"/>
              <a:ext cx="4763" cy="11113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5 h 5"/>
                <a:gd name="T4" fmla="*/ 2 w 2"/>
                <a:gd name="T5" fmla="*/ 3 h 5"/>
                <a:gd name="T6" fmla="*/ 2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</a:path>
              </a:pathLst>
            </a:custGeom>
            <a:solidFill>
              <a:srgbClr val="E4B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BB1DD1CD-065A-4CB5-9185-01E1B8D80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6525" y="3216275"/>
              <a:ext cx="130175" cy="182563"/>
            </a:xfrm>
            <a:custGeom>
              <a:avLst/>
              <a:gdLst>
                <a:gd name="T0" fmla="*/ 53 w 53"/>
                <a:gd name="T1" fmla="*/ 0 h 74"/>
                <a:gd name="T2" fmla="*/ 42 w 53"/>
                <a:gd name="T3" fmla="*/ 9 h 74"/>
                <a:gd name="T4" fmla="*/ 39 w 53"/>
                <a:gd name="T5" fmla="*/ 33 h 74"/>
                <a:gd name="T6" fmla="*/ 7 w 53"/>
                <a:gd name="T7" fmla="*/ 66 h 74"/>
                <a:gd name="T8" fmla="*/ 6 w 53"/>
                <a:gd name="T9" fmla="*/ 66 h 74"/>
                <a:gd name="T10" fmla="*/ 0 w 53"/>
                <a:gd name="T11" fmla="*/ 64 h 74"/>
                <a:gd name="T12" fmla="*/ 0 w 53"/>
                <a:gd name="T13" fmla="*/ 67 h 74"/>
                <a:gd name="T14" fmla="*/ 9 w 53"/>
                <a:gd name="T15" fmla="*/ 74 h 74"/>
                <a:gd name="T16" fmla="*/ 11 w 53"/>
                <a:gd name="T17" fmla="*/ 74 h 74"/>
                <a:gd name="T18" fmla="*/ 42 w 53"/>
                <a:gd name="T19" fmla="*/ 40 h 74"/>
                <a:gd name="T20" fmla="*/ 44 w 53"/>
                <a:gd name="T21" fmla="*/ 17 h 74"/>
                <a:gd name="T22" fmla="*/ 49 w 53"/>
                <a:gd name="T23" fmla="*/ 13 h 74"/>
                <a:gd name="T24" fmla="*/ 51 w 53"/>
                <a:gd name="T25" fmla="*/ 8 h 74"/>
                <a:gd name="T26" fmla="*/ 53 w 53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74">
                  <a:moveTo>
                    <a:pt x="53" y="0"/>
                  </a:moveTo>
                  <a:cubicBezTo>
                    <a:pt x="42" y="9"/>
                    <a:pt x="42" y="9"/>
                    <a:pt x="42" y="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6" y="49"/>
                    <a:pt x="24" y="63"/>
                    <a:pt x="7" y="66"/>
                  </a:cubicBezTo>
                  <a:cubicBezTo>
                    <a:pt x="7" y="66"/>
                    <a:pt x="6" y="66"/>
                    <a:pt x="6" y="66"/>
                  </a:cubicBezTo>
                  <a:cubicBezTo>
                    <a:pt x="3" y="66"/>
                    <a:pt x="1" y="66"/>
                    <a:pt x="0" y="6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71"/>
                    <a:pt x="5" y="74"/>
                    <a:pt x="9" y="74"/>
                  </a:cubicBezTo>
                  <a:cubicBezTo>
                    <a:pt x="10" y="74"/>
                    <a:pt x="10" y="74"/>
                    <a:pt x="11" y="74"/>
                  </a:cubicBezTo>
                  <a:cubicBezTo>
                    <a:pt x="27" y="71"/>
                    <a:pt x="40" y="57"/>
                    <a:pt x="42" y="4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1" y="10"/>
                    <a:pt x="51" y="8"/>
                  </a:cubicBezTo>
                  <a:cubicBezTo>
                    <a:pt x="52" y="6"/>
                    <a:pt x="53" y="3"/>
                    <a:pt x="53" y="0"/>
                  </a:cubicBezTo>
                </a:path>
              </a:pathLst>
            </a:custGeom>
            <a:solidFill>
              <a:srgbClr val="F1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C7C36CF3-D6D2-4DB2-89D0-B32263B6B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7950" y="2928938"/>
              <a:ext cx="601663" cy="452438"/>
            </a:xfrm>
            <a:custGeom>
              <a:avLst/>
              <a:gdLst>
                <a:gd name="T0" fmla="*/ 234 w 245"/>
                <a:gd name="T1" fmla="*/ 0 h 184"/>
                <a:gd name="T2" fmla="*/ 198 w 245"/>
                <a:gd name="T3" fmla="*/ 27 h 184"/>
                <a:gd name="T4" fmla="*/ 137 w 245"/>
                <a:gd name="T5" fmla="*/ 45 h 184"/>
                <a:gd name="T6" fmla="*/ 81 w 245"/>
                <a:gd name="T7" fmla="*/ 42 h 184"/>
                <a:gd name="T8" fmla="*/ 61 w 245"/>
                <a:gd name="T9" fmla="*/ 49 h 184"/>
                <a:gd name="T10" fmla="*/ 7 w 245"/>
                <a:gd name="T11" fmla="*/ 105 h 184"/>
                <a:gd name="T12" fmla="*/ 1 w 245"/>
                <a:gd name="T13" fmla="*/ 124 h 184"/>
                <a:gd name="T14" fmla="*/ 9 w 245"/>
                <a:gd name="T15" fmla="*/ 176 h 184"/>
                <a:gd name="T16" fmla="*/ 19 w 245"/>
                <a:gd name="T17" fmla="*/ 183 h 184"/>
                <a:gd name="T18" fmla="*/ 51 w 245"/>
                <a:gd name="T19" fmla="*/ 150 h 184"/>
                <a:gd name="T20" fmla="*/ 54 w 245"/>
                <a:gd name="T21" fmla="*/ 126 h 184"/>
                <a:gd name="T22" fmla="*/ 79 w 245"/>
                <a:gd name="T23" fmla="*/ 106 h 184"/>
                <a:gd name="T24" fmla="*/ 245 w 245"/>
                <a:gd name="T25" fmla="*/ 118 h 184"/>
                <a:gd name="T26" fmla="*/ 243 w 245"/>
                <a:gd name="T27" fmla="*/ 33 h 184"/>
                <a:gd name="T28" fmla="*/ 234 w 245"/>
                <a:gd name="T2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184">
                  <a:moveTo>
                    <a:pt x="234" y="0"/>
                  </a:moveTo>
                  <a:cubicBezTo>
                    <a:pt x="198" y="27"/>
                    <a:pt x="198" y="27"/>
                    <a:pt x="198" y="27"/>
                  </a:cubicBezTo>
                  <a:cubicBezTo>
                    <a:pt x="180" y="40"/>
                    <a:pt x="159" y="47"/>
                    <a:pt x="137" y="45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4" y="41"/>
                    <a:pt x="66" y="43"/>
                    <a:pt x="61" y="4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2" y="110"/>
                    <a:pt x="0" y="117"/>
                    <a:pt x="1" y="124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10" y="181"/>
                    <a:pt x="14" y="184"/>
                    <a:pt x="19" y="183"/>
                  </a:cubicBezTo>
                  <a:cubicBezTo>
                    <a:pt x="36" y="180"/>
                    <a:pt x="48" y="166"/>
                    <a:pt x="51" y="150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9" y="106"/>
                    <a:pt x="149" y="164"/>
                    <a:pt x="245" y="118"/>
                  </a:cubicBezTo>
                  <a:cubicBezTo>
                    <a:pt x="243" y="33"/>
                    <a:pt x="243" y="33"/>
                    <a:pt x="243" y="33"/>
                  </a:cubicBezTo>
                  <a:cubicBezTo>
                    <a:pt x="234" y="0"/>
                    <a:pt x="234" y="0"/>
                    <a:pt x="234" y="0"/>
                  </a:cubicBezTo>
                </a:path>
              </a:pathLst>
            </a:custGeom>
            <a:solidFill>
              <a:srgbClr val="FF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CE64D290-F1BD-45A8-B917-2E4B8A0E1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1975" y="2960688"/>
              <a:ext cx="250825" cy="363538"/>
            </a:xfrm>
            <a:custGeom>
              <a:avLst/>
              <a:gdLst>
                <a:gd name="T0" fmla="*/ 158 w 158"/>
                <a:gd name="T1" fmla="*/ 214 h 229"/>
                <a:gd name="T2" fmla="*/ 135 w 158"/>
                <a:gd name="T3" fmla="*/ 229 h 229"/>
                <a:gd name="T4" fmla="*/ 0 w 158"/>
                <a:gd name="T5" fmla="*/ 15 h 229"/>
                <a:gd name="T6" fmla="*/ 25 w 158"/>
                <a:gd name="T7" fmla="*/ 0 h 229"/>
                <a:gd name="T8" fmla="*/ 158 w 158"/>
                <a:gd name="T9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29">
                  <a:moveTo>
                    <a:pt x="158" y="214"/>
                  </a:moveTo>
                  <a:lnTo>
                    <a:pt x="135" y="229"/>
                  </a:lnTo>
                  <a:lnTo>
                    <a:pt x="0" y="15"/>
                  </a:lnTo>
                  <a:lnTo>
                    <a:pt x="25" y="0"/>
                  </a:lnTo>
                  <a:lnTo>
                    <a:pt x="158" y="2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0D832F06-C591-435C-98D8-6D932B7FE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1975" y="2960688"/>
              <a:ext cx="250825" cy="363538"/>
            </a:xfrm>
            <a:custGeom>
              <a:avLst/>
              <a:gdLst>
                <a:gd name="T0" fmla="*/ 158 w 158"/>
                <a:gd name="T1" fmla="*/ 214 h 229"/>
                <a:gd name="T2" fmla="*/ 135 w 158"/>
                <a:gd name="T3" fmla="*/ 229 h 229"/>
                <a:gd name="T4" fmla="*/ 0 w 158"/>
                <a:gd name="T5" fmla="*/ 15 h 229"/>
                <a:gd name="T6" fmla="*/ 25 w 158"/>
                <a:gd name="T7" fmla="*/ 0 h 229"/>
                <a:gd name="T8" fmla="*/ 158 w 158"/>
                <a:gd name="T9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29">
                  <a:moveTo>
                    <a:pt x="158" y="214"/>
                  </a:moveTo>
                  <a:lnTo>
                    <a:pt x="135" y="229"/>
                  </a:lnTo>
                  <a:lnTo>
                    <a:pt x="0" y="15"/>
                  </a:lnTo>
                  <a:lnTo>
                    <a:pt x="25" y="0"/>
                  </a:lnTo>
                  <a:lnTo>
                    <a:pt x="158" y="2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EB1B5D2E-50B8-467C-992E-272ACF7FA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75" y="2549525"/>
              <a:ext cx="549275" cy="777875"/>
            </a:xfrm>
            <a:custGeom>
              <a:avLst/>
              <a:gdLst>
                <a:gd name="T0" fmla="*/ 346 w 346"/>
                <a:gd name="T1" fmla="*/ 361 h 490"/>
                <a:gd name="T2" fmla="*/ 153 w 346"/>
                <a:gd name="T3" fmla="*/ 490 h 490"/>
                <a:gd name="T4" fmla="*/ 0 w 346"/>
                <a:gd name="T5" fmla="*/ 247 h 490"/>
                <a:gd name="T6" fmla="*/ 346 w 346"/>
                <a:gd name="T7" fmla="*/ 0 h 490"/>
                <a:gd name="T8" fmla="*/ 346 w 346"/>
                <a:gd name="T9" fmla="*/ 36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490">
                  <a:moveTo>
                    <a:pt x="346" y="361"/>
                  </a:moveTo>
                  <a:lnTo>
                    <a:pt x="153" y="490"/>
                  </a:lnTo>
                  <a:lnTo>
                    <a:pt x="0" y="247"/>
                  </a:lnTo>
                  <a:lnTo>
                    <a:pt x="346" y="0"/>
                  </a:lnTo>
                  <a:lnTo>
                    <a:pt x="346" y="361"/>
                  </a:lnTo>
                  <a:close/>
                </a:path>
              </a:pathLst>
            </a:custGeom>
            <a:solidFill>
              <a:srgbClr val="9E4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6F8425AA-D303-46B0-B2C2-3FF56F27F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75" y="2549525"/>
              <a:ext cx="549275" cy="777875"/>
            </a:xfrm>
            <a:custGeom>
              <a:avLst/>
              <a:gdLst>
                <a:gd name="T0" fmla="*/ 346 w 346"/>
                <a:gd name="T1" fmla="*/ 361 h 490"/>
                <a:gd name="T2" fmla="*/ 153 w 346"/>
                <a:gd name="T3" fmla="*/ 490 h 490"/>
                <a:gd name="T4" fmla="*/ 0 w 346"/>
                <a:gd name="T5" fmla="*/ 247 h 490"/>
                <a:gd name="T6" fmla="*/ 346 w 346"/>
                <a:gd name="T7" fmla="*/ 0 h 490"/>
                <a:gd name="T8" fmla="*/ 346 w 346"/>
                <a:gd name="T9" fmla="*/ 36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490">
                  <a:moveTo>
                    <a:pt x="346" y="361"/>
                  </a:moveTo>
                  <a:lnTo>
                    <a:pt x="153" y="490"/>
                  </a:lnTo>
                  <a:lnTo>
                    <a:pt x="0" y="247"/>
                  </a:lnTo>
                  <a:lnTo>
                    <a:pt x="346" y="0"/>
                  </a:lnTo>
                  <a:lnTo>
                    <a:pt x="346" y="3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345E0D8A-1C0B-414D-8906-CA751961F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288" y="3300413"/>
              <a:ext cx="53975" cy="26988"/>
            </a:xfrm>
            <a:custGeom>
              <a:avLst/>
              <a:gdLst>
                <a:gd name="T0" fmla="*/ 23 w 34"/>
                <a:gd name="T1" fmla="*/ 0 h 17"/>
                <a:gd name="T2" fmla="*/ 0 w 34"/>
                <a:gd name="T3" fmla="*/ 15 h 17"/>
                <a:gd name="T4" fmla="*/ 23 w 34"/>
                <a:gd name="T5" fmla="*/ 0 h 17"/>
                <a:gd name="T6" fmla="*/ 34 w 34"/>
                <a:gd name="T7" fmla="*/ 17 h 17"/>
                <a:gd name="T8" fmla="*/ 23 w 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23" y="0"/>
                  </a:moveTo>
                  <a:lnTo>
                    <a:pt x="0" y="15"/>
                  </a:lnTo>
                  <a:lnTo>
                    <a:pt x="23" y="0"/>
                  </a:lnTo>
                  <a:lnTo>
                    <a:pt x="34" y="1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E1E18DF9-A3F7-4EC9-82B8-E73259E2B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288" y="3300413"/>
              <a:ext cx="53975" cy="26988"/>
            </a:xfrm>
            <a:custGeom>
              <a:avLst/>
              <a:gdLst>
                <a:gd name="T0" fmla="*/ 23 w 34"/>
                <a:gd name="T1" fmla="*/ 0 h 17"/>
                <a:gd name="T2" fmla="*/ 0 w 34"/>
                <a:gd name="T3" fmla="*/ 15 h 17"/>
                <a:gd name="T4" fmla="*/ 23 w 34"/>
                <a:gd name="T5" fmla="*/ 0 h 17"/>
                <a:gd name="T6" fmla="*/ 34 w 34"/>
                <a:gd name="T7" fmla="*/ 17 h 17"/>
                <a:gd name="T8" fmla="*/ 23 w 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23" y="0"/>
                  </a:moveTo>
                  <a:lnTo>
                    <a:pt x="0" y="15"/>
                  </a:lnTo>
                  <a:lnTo>
                    <a:pt x="23" y="0"/>
                  </a:lnTo>
                  <a:lnTo>
                    <a:pt x="34" y="17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33F4EF60-4583-4615-A90D-233B8DBDF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9613" y="3194050"/>
              <a:ext cx="103188" cy="130175"/>
            </a:xfrm>
            <a:custGeom>
              <a:avLst/>
              <a:gdLst>
                <a:gd name="T0" fmla="*/ 23 w 65"/>
                <a:gd name="T1" fmla="*/ 0 h 82"/>
                <a:gd name="T2" fmla="*/ 0 w 65"/>
                <a:gd name="T3" fmla="*/ 16 h 82"/>
                <a:gd name="T4" fmla="*/ 42 w 65"/>
                <a:gd name="T5" fmla="*/ 82 h 82"/>
                <a:gd name="T6" fmla="*/ 65 w 65"/>
                <a:gd name="T7" fmla="*/ 67 h 82"/>
                <a:gd name="T8" fmla="*/ 23 w 6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2">
                  <a:moveTo>
                    <a:pt x="23" y="0"/>
                  </a:moveTo>
                  <a:lnTo>
                    <a:pt x="0" y="16"/>
                  </a:lnTo>
                  <a:lnTo>
                    <a:pt x="42" y="82"/>
                  </a:lnTo>
                  <a:lnTo>
                    <a:pt x="65" y="6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5D110A6B-6D31-4B11-8A32-17E6FCD21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9613" y="3194050"/>
              <a:ext cx="103188" cy="130175"/>
            </a:xfrm>
            <a:custGeom>
              <a:avLst/>
              <a:gdLst>
                <a:gd name="T0" fmla="*/ 23 w 65"/>
                <a:gd name="T1" fmla="*/ 0 h 82"/>
                <a:gd name="T2" fmla="*/ 0 w 65"/>
                <a:gd name="T3" fmla="*/ 16 h 82"/>
                <a:gd name="T4" fmla="*/ 42 w 65"/>
                <a:gd name="T5" fmla="*/ 82 h 82"/>
                <a:gd name="T6" fmla="*/ 65 w 65"/>
                <a:gd name="T7" fmla="*/ 67 h 82"/>
                <a:gd name="T8" fmla="*/ 23 w 6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2">
                  <a:moveTo>
                    <a:pt x="23" y="0"/>
                  </a:moveTo>
                  <a:lnTo>
                    <a:pt x="0" y="16"/>
                  </a:lnTo>
                  <a:lnTo>
                    <a:pt x="42" y="82"/>
                  </a:lnTo>
                  <a:lnTo>
                    <a:pt x="65" y="67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BD29E15F-08C5-474E-A4AC-B91CB561A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6125" y="2933700"/>
              <a:ext cx="390525" cy="393700"/>
            </a:xfrm>
            <a:custGeom>
              <a:avLst/>
              <a:gdLst>
                <a:gd name="T0" fmla="*/ 47 w 159"/>
                <a:gd name="T1" fmla="*/ 135 h 160"/>
                <a:gd name="T2" fmla="*/ 32 w 159"/>
                <a:gd name="T3" fmla="*/ 124 h 160"/>
                <a:gd name="T4" fmla="*/ 42 w 159"/>
                <a:gd name="T5" fmla="*/ 104 h 160"/>
                <a:gd name="T6" fmla="*/ 47 w 159"/>
                <a:gd name="T7" fmla="*/ 103 h 160"/>
                <a:gd name="T8" fmla="*/ 62 w 159"/>
                <a:gd name="T9" fmla="*/ 114 h 160"/>
                <a:gd name="T10" fmla="*/ 52 w 159"/>
                <a:gd name="T11" fmla="*/ 134 h 160"/>
                <a:gd name="T12" fmla="*/ 47 w 159"/>
                <a:gd name="T13" fmla="*/ 135 h 160"/>
                <a:gd name="T14" fmla="*/ 85 w 159"/>
                <a:gd name="T15" fmla="*/ 108 h 160"/>
                <a:gd name="T16" fmla="*/ 71 w 159"/>
                <a:gd name="T17" fmla="*/ 98 h 160"/>
                <a:gd name="T18" fmla="*/ 80 w 159"/>
                <a:gd name="T19" fmla="*/ 78 h 160"/>
                <a:gd name="T20" fmla="*/ 85 w 159"/>
                <a:gd name="T21" fmla="*/ 77 h 160"/>
                <a:gd name="T22" fmla="*/ 100 w 159"/>
                <a:gd name="T23" fmla="*/ 87 h 160"/>
                <a:gd name="T24" fmla="*/ 91 w 159"/>
                <a:gd name="T25" fmla="*/ 107 h 160"/>
                <a:gd name="T26" fmla="*/ 85 w 159"/>
                <a:gd name="T27" fmla="*/ 108 h 160"/>
                <a:gd name="T28" fmla="*/ 159 w 159"/>
                <a:gd name="T29" fmla="*/ 0 h 160"/>
                <a:gd name="T30" fmla="*/ 0 w 159"/>
                <a:gd name="T31" fmla="*/ 106 h 160"/>
                <a:gd name="T32" fmla="*/ 27 w 159"/>
                <a:gd name="T33" fmla="*/ 149 h 160"/>
                <a:gd name="T34" fmla="*/ 34 w 159"/>
                <a:gd name="T35" fmla="*/ 160 h 160"/>
                <a:gd name="T36" fmla="*/ 159 w 159"/>
                <a:gd name="T37" fmla="*/ 77 h 160"/>
                <a:gd name="T38" fmla="*/ 159 w 159"/>
                <a:gd name="T3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9" h="160">
                  <a:moveTo>
                    <a:pt x="47" y="135"/>
                  </a:moveTo>
                  <a:cubicBezTo>
                    <a:pt x="40" y="135"/>
                    <a:pt x="34" y="131"/>
                    <a:pt x="32" y="124"/>
                  </a:cubicBezTo>
                  <a:cubicBezTo>
                    <a:pt x="29" y="116"/>
                    <a:pt x="34" y="107"/>
                    <a:pt x="42" y="104"/>
                  </a:cubicBezTo>
                  <a:cubicBezTo>
                    <a:pt x="43" y="103"/>
                    <a:pt x="45" y="103"/>
                    <a:pt x="47" y="103"/>
                  </a:cubicBezTo>
                  <a:cubicBezTo>
                    <a:pt x="53" y="103"/>
                    <a:pt x="59" y="107"/>
                    <a:pt x="62" y="114"/>
                  </a:cubicBezTo>
                  <a:cubicBezTo>
                    <a:pt x="65" y="122"/>
                    <a:pt x="60" y="131"/>
                    <a:pt x="52" y="134"/>
                  </a:cubicBezTo>
                  <a:cubicBezTo>
                    <a:pt x="50" y="134"/>
                    <a:pt x="49" y="135"/>
                    <a:pt x="47" y="135"/>
                  </a:cubicBezTo>
                  <a:moveTo>
                    <a:pt x="85" y="108"/>
                  </a:moveTo>
                  <a:cubicBezTo>
                    <a:pt x="79" y="108"/>
                    <a:pt x="73" y="104"/>
                    <a:pt x="71" y="98"/>
                  </a:cubicBezTo>
                  <a:cubicBezTo>
                    <a:pt x="68" y="89"/>
                    <a:pt x="72" y="80"/>
                    <a:pt x="80" y="78"/>
                  </a:cubicBezTo>
                  <a:cubicBezTo>
                    <a:pt x="82" y="77"/>
                    <a:pt x="84" y="77"/>
                    <a:pt x="85" y="77"/>
                  </a:cubicBezTo>
                  <a:cubicBezTo>
                    <a:pt x="92" y="77"/>
                    <a:pt x="98" y="81"/>
                    <a:pt x="100" y="87"/>
                  </a:cubicBezTo>
                  <a:cubicBezTo>
                    <a:pt x="103" y="95"/>
                    <a:pt x="99" y="104"/>
                    <a:pt x="91" y="107"/>
                  </a:cubicBezTo>
                  <a:cubicBezTo>
                    <a:pt x="89" y="108"/>
                    <a:pt x="87" y="108"/>
                    <a:pt x="85" y="108"/>
                  </a:cubicBezTo>
                  <a:moveTo>
                    <a:pt x="159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rgbClr val="954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1B59D59B-66A2-4B66-913E-8A235E60F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7563" y="3187700"/>
              <a:ext cx="88900" cy="77788"/>
            </a:xfrm>
            <a:custGeom>
              <a:avLst/>
              <a:gdLst>
                <a:gd name="T0" fmla="*/ 18 w 36"/>
                <a:gd name="T1" fmla="*/ 0 h 32"/>
                <a:gd name="T2" fmla="*/ 13 w 36"/>
                <a:gd name="T3" fmla="*/ 1 h 32"/>
                <a:gd name="T4" fmla="*/ 3 w 36"/>
                <a:gd name="T5" fmla="*/ 21 h 32"/>
                <a:gd name="T6" fmla="*/ 18 w 36"/>
                <a:gd name="T7" fmla="*/ 32 h 32"/>
                <a:gd name="T8" fmla="*/ 23 w 36"/>
                <a:gd name="T9" fmla="*/ 31 h 32"/>
                <a:gd name="T10" fmla="*/ 33 w 36"/>
                <a:gd name="T11" fmla="*/ 11 h 32"/>
                <a:gd name="T12" fmla="*/ 18 w 3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18" y="0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5" y="4"/>
                    <a:pt x="0" y="13"/>
                    <a:pt x="3" y="21"/>
                  </a:cubicBezTo>
                  <a:cubicBezTo>
                    <a:pt x="5" y="28"/>
                    <a:pt x="11" y="32"/>
                    <a:pt x="18" y="32"/>
                  </a:cubicBezTo>
                  <a:cubicBezTo>
                    <a:pt x="20" y="32"/>
                    <a:pt x="21" y="31"/>
                    <a:pt x="23" y="31"/>
                  </a:cubicBezTo>
                  <a:cubicBezTo>
                    <a:pt x="31" y="28"/>
                    <a:pt x="36" y="19"/>
                    <a:pt x="33" y="11"/>
                  </a:cubicBezTo>
                  <a:cubicBezTo>
                    <a:pt x="30" y="4"/>
                    <a:pt x="24" y="0"/>
                    <a:pt x="18" y="0"/>
                  </a:cubicBezTo>
                </a:path>
              </a:pathLst>
            </a:custGeom>
            <a:solidFill>
              <a:srgbClr val="7A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825F583B-CB3C-4095-912B-A8F85997A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4400" y="3122613"/>
              <a:ext cx="85725" cy="76200"/>
            </a:xfrm>
            <a:custGeom>
              <a:avLst/>
              <a:gdLst>
                <a:gd name="T0" fmla="*/ 17 w 35"/>
                <a:gd name="T1" fmla="*/ 0 h 31"/>
                <a:gd name="T2" fmla="*/ 12 w 35"/>
                <a:gd name="T3" fmla="*/ 1 h 31"/>
                <a:gd name="T4" fmla="*/ 3 w 35"/>
                <a:gd name="T5" fmla="*/ 21 h 31"/>
                <a:gd name="T6" fmla="*/ 17 w 35"/>
                <a:gd name="T7" fmla="*/ 31 h 31"/>
                <a:gd name="T8" fmla="*/ 23 w 35"/>
                <a:gd name="T9" fmla="*/ 30 h 31"/>
                <a:gd name="T10" fmla="*/ 32 w 35"/>
                <a:gd name="T11" fmla="*/ 10 h 31"/>
                <a:gd name="T12" fmla="*/ 17 w 35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1">
                  <a:moveTo>
                    <a:pt x="17" y="0"/>
                  </a:moveTo>
                  <a:cubicBezTo>
                    <a:pt x="16" y="0"/>
                    <a:pt x="14" y="0"/>
                    <a:pt x="12" y="1"/>
                  </a:cubicBezTo>
                  <a:cubicBezTo>
                    <a:pt x="4" y="3"/>
                    <a:pt x="0" y="12"/>
                    <a:pt x="3" y="21"/>
                  </a:cubicBezTo>
                  <a:cubicBezTo>
                    <a:pt x="5" y="27"/>
                    <a:pt x="11" y="31"/>
                    <a:pt x="17" y="31"/>
                  </a:cubicBezTo>
                  <a:cubicBezTo>
                    <a:pt x="19" y="31"/>
                    <a:pt x="21" y="31"/>
                    <a:pt x="23" y="30"/>
                  </a:cubicBezTo>
                  <a:cubicBezTo>
                    <a:pt x="31" y="27"/>
                    <a:pt x="35" y="18"/>
                    <a:pt x="32" y="10"/>
                  </a:cubicBezTo>
                  <a:cubicBezTo>
                    <a:pt x="30" y="4"/>
                    <a:pt x="24" y="0"/>
                    <a:pt x="17" y="0"/>
                  </a:cubicBezTo>
                </a:path>
              </a:pathLst>
            </a:custGeom>
            <a:solidFill>
              <a:srgbClr val="7A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A81683D2-8E08-4202-828C-05B60F6FC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3622675"/>
              <a:ext cx="38100" cy="41275"/>
            </a:xfrm>
            <a:custGeom>
              <a:avLst/>
              <a:gdLst>
                <a:gd name="T0" fmla="*/ 8 w 16"/>
                <a:gd name="T1" fmla="*/ 17 h 17"/>
                <a:gd name="T2" fmla="*/ 2 w 16"/>
                <a:gd name="T3" fmla="*/ 14 h 17"/>
                <a:gd name="T4" fmla="*/ 0 w 16"/>
                <a:gd name="T5" fmla="*/ 9 h 17"/>
                <a:gd name="T6" fmla="*/ 2 w 16"/>
                <a:gd name="T7" fmla="*/ 3 h 17"/>
                <a:gd name="T8" fmla="*/ 13 w 16"/>
                <a:gd name="T9" fmla="*/ 3 h 17"/>
                <a:gd name="T10" fmla="*/ 16 w 16"/>
                <a:gd name="T11" fmla="*/ 9 h 17"/>
                <a:gd name="T12" fmla="*/ 13 w 16"/>
                <a:gd name="T13" fmla="*/ 14 h 17"/>
                <a:gd name="T14" fmla="*/ 8 w 1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5" y="17"/>
                    <a:pt x="3" y="16"/>
                    <a:pt x="2" y="14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5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15" y="5"/>
                    <a:pt x="16" y="7"/>
                    <a:pt x="16" y="9"/>
                  </a:cubicBezTo>
                  <a:cubicBezTo>
                    <a:pt x="16" y="11"/>
                    <a:pt x="15" y="13"/>
                    <a:pt x="13" y="14"/>
                  </a:cubicBezTo>
                  <a:cubicBezTo>
                    <a:pt x="12" y="16"/>
                    <a:pt x="10" y="17"/>
                    <a:pt x="8" y="17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7A46E20B-ABB1-4AA8-AFB8-951CA8CE2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3592513"/>
              <a:ext cx="42863" cy="39688"/>
            </a:xfrm>
            <a:custGeom>
              <a:avLst/>
              <a:gdLst>
                <a:gd name="T0" fmla="*/ 0 w 17"/>
                <a:gd name="T1" fmla="*/ 9 h 16"/>
                <a:gd name="T2" fmla="*/ 8 w 17"/>
                <a:gd name="T3" fmla="*/ 0 h 16"/>
                <a:gd name="T4" fmla="*/ 16 w 17"/>
                <a:gd name="T5" fmla="*/ 8 h 16"/>
                <a:gd name="T6" fmla="*/ 9 w 17"/>
                <a:gd name="T7" fmla="*/ 16 h 16"/>
                <a:gd name="T8" fmla="*/ 8 w 17"/>
                <a:gd name="T9" fmla="*/ 16 h 16"/>
                <a:gd name="T10" fmla="*/ 0 w 17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0" y="9"/>
                  </a:moveTo>
                  <a:cubicBezTo>
                    <a:pt x="0" y="4"/>
                    <a:pt x="3" y="1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7" y="12"/>
                    <a:pt x="13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1" y="13"/>
                    <a:pt x="0" y="9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CD2DC49D-F857-4383-B541-EE05469BB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6138" y="3640138"/>
              <a:ext cx="319088" cy="684213"/>
            </a:xfrm>
            <a:custGeom>
              <a:avLst/>
              <a:gdLst>
                <a:gd name="T0" fmla="*/ 8 w 130"/>
                <a:gd name="T1" fmla="*/ 278 h 278"/>
                <a:gd name="T2" fmla="*/ 1 w 130"/>
                <a:gd name="T3" fmla="*/ 269 h 278"/>
                <a:gd name="T4" fmla="*/ 9 w 130"/>
                <a:gd name="T5" fmla="*/ 262 h 278"/>
                <a:gd name="T6" fmla="*/ 17 w 130"/>
                <a:gd name="T7" fmla="*/ 271 h 278"/>
                <a:gd name="T8" fmla="*/ 9 w 130"/>
                <a:gd name="T9" fmla="*/ 278 h 278"/>
                <a:gd name="T10" fmla="*/ 8 w 130"/>
                <a:gd name="T11" fmla="*/ 278 h 278"/>
                <a:gd name="T12" fmla="*/ 15 w 130"/>
                <a:gd name="T13" fmla="*/ 220 h 278"/>
                <a:gd name="T14" fmla="*/ 9 w 130"/>
                <a:gd name="T15" fmla="*/ 211 h 278"/>
                <a:gd name="T16" fmla="*/ 9 w 130"/>
                <a:gd name="T17" fmla="*/ 211 h 278"/>
                <a:gd name="T18" fmla="*/ 18 w 130"/>
                <a:gd name="T19" fmla="*/ 204 h 278"/>
                <a:gd name="T20" fmla="*/ 25 w 130"/>
                <a:gd name="T21" fmla="*/ 213 h 278"/>
                <a:gd name="T22" fmla="*/ 17 w 130"/>
                <a:gd name="T23" fmla="*/ 220 h 278"/>
                <a:gd name="T24" fmla="*/ 15 w 130"/>
                <a:gd name="T25" fmla="*/ 220 h 278"/>
                <a:gd name="T26" fmla="*/ 28 w 130"/>
                <a:gd name="T27" fmla="*/ 163 h 278"/>
                <a:gd name="T28" fmla="*/ 22 w 130"/>
                <a:gd name="T29" fmla="*/ 153 h 278"/>
                <a:gd name="T30" fmla="*/ 32 w 130"/>
                <a:gd name="T31" fmla="*/ 147 h 278"/>
                <a:gd name="T32" fmla="*/ 38 w 130"/>
                <a:gd name="T33" fmla="*/ 157 h 278"/>
                <a:gd name="T34" fmla="*/ 30 w 130"/>
                <a:gd name="T35" fmla="*/ 163 h 278"/>
                <a:gd name="T36" fmla="*/ 28 w 130"/>
                <a:gd name="T37" fmla="*/ 163 h 278"/>
                <a:gd name="T38" fmla="*/ 47 w 130"/>
                <a:gd name="T39" fmla="*/ 107 h 278"/>
                <a:gd name="T40" fmla="*/ 43 w 130"/>
                <a:gd name="T41" fmla="*/ 97 h 278"/>
                <a:gd name="T42" fmla="*/ 53 w 130"/>
                <a:gd name="T43" fmla="*/ 93 h 278"/>
                <a:gd name="T44" fmla="*/ 57 w 130"/>
                <a:gd name="T45" fmla="*/ 103 h 278"/>
                <a:gd name="T46" fmla="*/ 50 w 130"/>
                <a:gd name="T47" fmla="*/ 108 h 278"/>
                <a:gd name="T48" fmla="*/ 47 w 130"/>
                <a:gd name="T49" fmla="*/ 107 h 278"/>
                <a:gd name="T50" fmla="*/ 74 w 130"/>
                <a:gd name="T51" fmla="*/ 56 h 278"/>
                <a:gd name="T52" fmla="*/ 73 w 130"/>
                <a:gd name="T53" fmla="*/ 45 h 278"/>
                <a:gd name="T54" fmla="*/ 84 w 130"/>
                <a:gd name="T55" fmla="*/ 43 h 278"/>
                <a:gd name="T56" fmla="*/ 86 w 130"/>
                <a:gd name="T57" fmla="*/ 54 h 278"/>
                <a:gd name="T58" fmla="*/ 79 w 130"/>
                <a:gd name="T59" fmla="*/ 58 h 278"/>
                <a:gd name="T60" fmla="*/ 74 w 130"/>
                <a:gd name="T61" fmla="*/ 56 h 278"/>
                <a:gd name="T62" fmla="*/ 114 w 130"/>
                <a:gd name="T63" fmla="*/ 13 h 278"/>
                <a:gd name="T64" fmla="*/ 116 w 130"/>
                <a:gd name="T65" fmla="*/ 2 h 278"/>
                <a:gd name="T66" fmla="*/ 127 w 130"/>
                <a:gd name="T67" fmla="*/ 4 h 278"/>
                <a:gd name="T68" fmla="*/ 125 w 130"/>
                <a:gd name="T69" fmla="*/ 15 h 278"/>
                <a:gd name="T70" fmla="*/ 125 w 130"/>
                <a:gd name="T71" fmla="*/ 15 h 278"/>
                <a:gd name="T72" fmla="*/ 121 w 130"/>
                <a:gd name="T73" fmla="*/ 17 h 278"/>
                <a:gd name="T74" fmla="*/ 114 w 130"/>
                <a:gd name="T75" fmla="*/ 1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278">
                  <a:moveTo>
                    <a:pt x="8" y="278"/>
                  </a:moveTo>
                  <a:cubicBezTo>
                    <a:pt x="3" y="277"/>
                    <a:pt x="0" y="274"/>
                    <a:pt x="1" y="269"/>
                  </a:cubicBezTo>
                  <a:cubicBezTo>
                    <a:pt x="1" y="265"/>
                    <a:pt x="5" y="262"/>
                    <a:pt x="9" y="262"/>
                  </a:cubicBezTo>
                  <a:cubicBezTo>
                    <a:pt x="14" y="262"/>
                    <a:pt x="17" y="266"/>
                    <a:pt x="17" y="271"/>
                  </a:cubicBezTo>
                  <a:cubicBezTo>
                    <a:pt x="16" y="275"/>
                    <a:pt x="13" y="278"/>
                    <a:pt x="9" y="278"/>
                  </a:cubicBezTo>
                  <a:lnTo>
                    <a:pt x="8" y="278"/>
                  </a:lnTo>
                  <a:close/>
                  <a:moveTo>
                    <a:pt x="15" y="220"/>
                  </a:moveTo>
                  <a:cubicBezTo>
                    <a:pt x="11" y="219"/>
                    <a:pt x="8" y="215"/>
                    <a:pt x="9" y="211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0" y="206"/>
                    <a:pt x="14" y="203"/>
                    <a:pt x="18" y="204"/>
                  </a:cubicBezTo>
                  <a:cubicBezTo>
                    <a:pt x="23" y="205"/>
                    <a:pt x="25" y="209"/>
                    <a:pt x="25" y="213"/>
                  </a:cubicBezTo>
                  <a:cubicBezTo>
                    <a:pt x="24" y="217"/>
                    <a:pt x="21" y="220"/>
                    <a:pt x="17" y="220"/>
                  </a:cubicBezTo>
                  <a:cubicBezTo>
                    <a:pt x="16" y="220"/>
                    <a:pt x="16" y="220"/>
                    <a:pt x="15" y="220"/>
                  </a:cubicBezTo>
                  <a:close/>
                  <a:moveTo>
                    <a:pt x="28" y="163"/>
                  </a:moveTo>
                  <a:cubicBezTo>
                    <a:pt x="24" y="162"/>
                    <a:pt x="21" y="157"/>
                    <a:pt x="22" y="153"/>
                  </a:cubicBezTo>
                  <a:cubicBezTo>
                    <a:pt x="24" y="149"/>
                    <a:pt x="28" y="146"/>
                    <a:pt x="32" y="147"/>
                  </a:cubicBezTo>
                  <a:cubicBezTo>
                    <a:pt x="37" y="149"/>
                    <a:pt x="39" y="153"/>
                    <a:pt x="38" y="157"/>
                  </a:cubicBezTo>
                  <a:cubicBezTo>
                    <a:pt x="37" y="161"/>
                    <a:pt x="34" y="163"/>
                    <a:pt x="30" y="163"/>
                  </a:cubicBezTo>
                  <a:cubicBezTo>
                    <a:pt x="29" y="163"/>
                    <a:pt x="29" y="163"/>
                    <a:pt x="28" y="163"/>
                  </a:cubicBezTo>
                  <a:close/>
                  <a:moveTo>
                    <a:pt x="47" y="107"/>
                  </a:moveTo>
                  <a:cubicBezTo>
                    <a:pt x="43" y="106"/>
                    <a:pt x="41" y="101"/>
                    <a:pt x="43" y="97"/>
                  </a:cubicBezTo>
                  <a:cubicBezTo>
                    <a:pt x="45" y="93"/>
                    <a:pt x="49" y="91"/>
                    <a:pt x="53" y="93"/>
                  </a:cubicBezTo>
                  <a:cubicBezTo>
                    <a:pt x="57" y="95"/>
                    <a:pt x="59" y="99"/>
                    <a:pt x="57" y="103"/>
                  </a:cubicBezTo>
                  <a:cubicBezTo>
                    <a:pt x="56" y="106"/>
                    <a:pt x="53" y="108"/>
                    <a:pt x="50" y="108"/>
                  </a:cubicBezTo>
                  <a:cubicBezTo>
                    <a:pt x="49" y="108"/>
                    <a:pt x="48" y="108"/>
                    <a:pt x="47" y="107"/>
                  </a:cubicBezTo>
                  <a:close/>
                  <a:moveTo>
                    <a:pt x="74" y="56"/>
                  </a:moveTo>
                  <a:cubicBezTo>
                    <a:pt x="71" y="53"/>
                    <a:pt x="70" y="48"/>
                    <a:pt x="73" y="45"/>
                  </a:cubicBezTo>
                  <a:cubicBezTo>
                    <a:pt x="75" y="41"/>
                    <a:pt x="80" y="41"/>
                    <a:pt x="84" y="43"/>
                  </a:cubicBezTo>
                  <a:cubicBezTo>
                    <a:pt x="88" y="46"/>
                    <a:pt x="88" y="51"/>
                    <a:pt x="86" y="54"/>
                  </a:cubicBezTo>
                  <a:cubicBezTo>
                    <a:pt x="84" y="56"/>
                    <a:pt x="82" y="58"/>
                    <a:pt x="79" y="58"/>
                  </a:cubicBezTo>
                  <a:cubicBezTo>
                    <a:pt x="78" y="58"/>
                    <a:pt x="76" y="57"/>
                    <a:pt x="74" y="56"/>
                  </a:cubicBezTo>
                  <a:close/>
                  <a:moveTo>
                    <a:pt x="114" y="13"/>
                  </a:moveTo>
                  <a:cubicBezTo>
                    <a:pt x="112" y="10"/>
                    <a:pt x="113" y="5"/>
                    <a:pt x="116" y="2"/>
                  </a:cubicBezTo>
                  <a:cubicBezTo>
                    <a:pt x="120" y="0"/>
                    <a:pt x="125" y="1"/>
                    <a:pt x="127" y="4"/>
                  </a:cubicBezTo>
                  <a:cubicBezTo>
                    <a:pt x="130" y="8"/>
                    <a:pt x="129" y="13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4" y="16"/>
                    <a:pt x="122" y="17"/>
                    <a:pt x="121" y="17"/>
                  </a:cubicBezTo>
                  <a:cubicBezTo>
                    <a:pt x="118" y="17"/>
                    <a:pt x="116" y="16"/>
                    <a:pt x="114" y="13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97A7AA22-52D0-446B-A4D6-DB14B6CF4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4427538"/>
              <a:ext cx="38100" cy="38100"/>
            </a:xfrm>
            <a:custGeom>
              <a:avLst/>
              <a:gdLst>
                <a:gd name="T0" fmla="*/ 8 w 16"/>
                <a:gd name="T1" fmla="*/ 16 h 16"/>
                <a:gd name="T2" fmla="*/ 3 w 16"/>
                <a:gd name="T3" fmla="*/ 14 h 16"/>
                <a:gd name="T4" fmla="*/ 0 w 16"/>
                <a:gd name="T5" fmla="*/ 8 h 16"/>
                <a:gd name="T6" fmla="*/ 3 w 16"/>
                <a:gd name="T7" fmla="*/ 3 h 16"/>
                <a:gd name="T8" fmla="*/ 14 w 16"/>
                <a:gd name="T9" fmla="*/ 3 h 16"/>
                <a:gd name="T10" fmla="*/ 16 w 16"/>
                <a:gd name="T11" fmla="*/ 8 h 16"/>
                <a:gd name="T12" fmla="*/ 14 w 16"/>
                <a:gd name="T13" fmla="*/ 14 h 16"/>
                <a:gd name="T14" fmla="*/ 8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6" y="16"/>
                    <a:pt x="4" y="16"/>
                    <a:pt x="3" y="14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ubicBezTo>
                    <a:pt x="16" y="11"/>
                    <a:pt x="15" y="13"/>
                    <a:pt x="14" y="14"/>
                  </a:cubicBezTo>
                  <a:cubicBezTo>
                    <a:pt x="12" y="16"/>
                    <a:pt x="10" y="16"/>
                    <a:pt x="8" y="16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ACF3DA0C-B671-41BB-9B51-822356D16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325" y="3552825"/>
              <a:ext cx="39688" cy="42863"/>
            </a:xfrm>
            <a:custGeom>
              <a:avLst/>
              <a:gdLst>
                <a:gd name="T0" fmla="*/ 8 w 16"/>
                <a:gd name="T1" fmla="*/ 17 h 17"/>
                <a:gd name="T2" fmla="*/ 2 w 16"/>
                <a:gd name="T3" fmla="*/ 14 h 17"/>
                <a:gd name="T4" fmla="*/ 0 w 16"/>
                <a:gd name="T5" fmla="*/ 9 h 17"/>
                <a:gd name="T6" fmla="*/ 2 w 16"/>
                <a:gd name="T7" fmla="*/ 3 h 17"/>
                <a:gd name="T8" fmla="*/ 13 w 16"/>
                <a:gd name="T9" fmla="*/ 3 h 17"/>
                <a:gd name="T10" fmla="*/ 16 w 16"/>
                <a:gd name="T11" fmla="*/ 9 h 17"/>
                <a:gd name="T12" fmla="*/ 13 w 16"/>
                <a:gd name="T13" fmla="*/ 14 h 17"/>
                <a:gd name="T14" fmla="*/ 8 w 1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5" y="17"/>
                    <a:pt x="3" y="16"/>
                    <a:pt x="2" y="14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15" y="4"/>
                    <a:pt x="16" y="7"/>
                    <a:pt x="16" y="9"/>
                  </a:cubicBezTo>
                  <a:cubicBezTo>
                    <a:pt x="16" y="11"/>
                    <a:pt x="15" y="13"/>
                    <a:pt x="13" y="14"/>
                  </a:cubicBezTo>
                  <a:cubicBezTo>
                    <a:pt x="12" y="16"/>
                    <a:pt x="10" y="17"/>
                    <a:pt x="8" y="17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EC6F614D-B68F-4980-94B8-C0BA5FCBA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150" y="3494088"/>
              <a:ext cx="44450" cy="42863"/>
            </a:xfrm>
            <a:custGeom>
              <a:avLst/>
              <a:gdLst>
                <a:gd name="T0" fmla="*/ 7 w 18"/>
                <a:gd name="T1" fmla="*/ 17 h 17"/>
                <a:gd name="T2" fmla="*/ 1 w 18"/>
                <a:gd name="T3" fmla="*/ 7 h 17"/>
                <a:gd name="T4" fmla="*/ 11 w 18"/>
                <a:gd name="T5" fmla="*/ 1 h 17"/>
                <a:gd name="T6" fmla="*/ 17 w 18"/>
                <a:gd name="T7" fmla="*/ 11 h 17"/>
                <a:gd name="T8" fmla="*/ 9 w 18"/>
                <a:gd name="T9" fmla="*/ 17 h 17"/>
                <a:gd name="T10" fmla="*/ 7 w 18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7" y="17"/>
                  </a:moveTo>
                  <a:cubicBezTo>
                    <a:pt x="3" y="16"/>
                    <a:pt x="0" y="12"/>
                    <a:pt x="1" y="7"/>
                  </a:cubicBezTo>
                  <a:cubicBezTo>
                    <a:pt x="2" y="3"/>
                    <a:pt x="7" y="0"/>
                    <a:pt x="11" y="1"/>
                  </a:cubicBezTo>
                  <a:cubicBezTo>
                    <a:pt x="15" y="2"/>
                    <a:pt x="18" y="7"/>
                    <a:pt x="17" y="11"/>
                  </a:cubicBezTo>
                  <a:cubicBezTo>
                    <a:pt x="16" y="15"/>
                    <a:pt x="13" y="17"/>
                    <a:pt x="9" y="17"/>
                  </a:cubicBezTo>
                  <a:cubicBezTo>
                    <a:pt x="8" y="17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332902F9-1A08-4D99-9455-A52639F0F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2463" y="3487738"/>
              <a:ext cx="579438" cy="774700"/>
            </a:xfrm>
            <a:custGeom>
              <a:avLst/>
              <a:gdLst>
                <a:gd name="T0" fmla="*/ 8 w 236"/>
                <a:gd name="T1" fmla="*/ 315 h 315"/>
                <a:gd name="T2" fmla="*/ 1 w 236"/>
                <a:gd name="T3" fmla="*/ 307 h 315"/>
                <a:gd name="T4" fmla="*/ 10 w 236"/>
                <a:gd name="T5" fmla="*/ 300 h 315"/>
                <a:gd name="T6" fmla="*/ 17 w 236"/>
                <a:gd name="T7" fmla="*/ 308 h 315"/>
                <a:gd name="T8" fmla="*/ 9 w 236"/>
                <a:gd name="T9" fmla="*/ 315 h 315"/>
                <a:gd name="T10" fmla="*/ 8 w 236"/>
                <a:gd name="T11" fmla="*/ 315 h 315"/>
                <a:gd name="T12" fmla="*/ 16 w 236"/>
                <a:gd name="T13" fmla="*/ 259 h 315"/>
                <a:gd name="T14" fmla="*/ 10 w 236"/>
                <a:gd name="T15" fmla="*/ 250 h 315"/>
                <a:gd name="T16" fmla="*/ 19 w 236"/>
                <a:gd name="T17" fmla="*/ 243 h 315"/>
                <a:gd name="T18" fmla="*/ 26 w 236"/>
                <a:gd name="T19" fmla="*/ 253 h 315"/>
                <a:gd name="T20" fmla="*/ 18 w 236"/>
                <a:gd name="T21" fmla="*/ 259 h 315"/>
                <a:gd name="T22" fmla="*/ 16 w 236"/>
                <a:gd name="T23" fmla="*/ 259 h 315"/>
                <a:gd name="T24" fmla="*/ 30 w 236"/>
                <a:gd name="T25" fmla="*/ 204 h 315"/>
                <a:gd name="T26" fmla="*/ 25 w 236"/>
                <a:gd name="T27" fmla="*/ 194 h 315"/>
                <a:gd name="T28" fmla="*/ 35 w 236"/>
                <a:gd name="T29" fmla="*/ 189 h 315"/>
                <a:gd name="T30" fmla="*/ 40 w 236"/>
                <a:gd name="T31" fmla="*/ 199 h 315"/>
                <a:gd name="T32" fmla="*/ 33 w 236"/>
                <a:gd name="T33" fmla="*/ 204 h 315"/>
                <a:gd name="T34" fmla="*/ 30 w 236"/>
                <a:gd name="T35" fmla="*/ 204 h 315"/>
                <a:gd name="T36" fmla="*/ 51 w 236"/>
                <a:gd name="T37" fmla="*/ 151 h 315"/>
                <a:gd name="T38" fmla="*/ 48 w 236"/>
                <a:gd name="T39" fmla="*/ 140 h 315"/>
                <a:gd name="T40" fmla="*/ 59 w 236"/>
                <a:gd name="T41" fmla="*/ 137 h 315"/>
                <a:gd name="T42" fmla="*/ 62 w 236"/>
                <a:gd name="T43" fmla="*/ 148 h 315"/>
                <a:gd name="T44" fmla="*/ 55 w 236"/>
                <a:gd name="T45" fmla="*/ 152 h 315"/>
                <a:gd name="T46" fmla="*/ 51 w 236"/>
                <a:gd name="T47" fmla="*/ 151 h 315"/>
                <a:gd name="T48" fmla="*/ 81 w 236"/>
                <a:gd name="T49" fmla="*/ 102 h 315"/>
                <a:gd name="T50" fmla="*/ 79 w 236"/>
                <a:gd name="T51" fmla="*/ 91 h 315"/>
                <a:gd name="T52" fmla="*/ 90 w 236"/>
                <a:gd name="T53" fmla="*/ 89 h 315"/>
                <a:gd name="T54" fmla="*/ 92 w 236"/>
                <a:gd name="T55" fmla="*/ 101 h 315"/>
                <a:gd name="T56" fmla="*/ 85 w 236"/>
                <a:gd name="T57" fmla="*/ 104 h 315"/>
                <a:gd name="T58" fmla="*/ 81 w 236"/>
                <a:gd name="T59" fmla="*/ 102 h 315"/>
                <a:gd name="T60" fmla="*/ 119 w 236"/>
                <a:gd name="T61" fmla="*/ 60 h 315"/>
                <a:gd name="T62" fmla="*/ 120 w 236"/>
                <a:gd name="T63" fmla="*/ 48 h 315"/>
                <a:gd name="T64" fmla="*/ 131 w 236"/>
                <a:gd name="T65" fmla="*/ 50 h 315"/>
                <a:gd name="T66" fmla="*/ 130 w 236"/>
                <a:gd name="T67" fmla="*/ 61 h 315"/>
                <a:gd name="T68" fmla="*/ 125 w 236"/>
                <a:gd name="T69" fmla="*/ 63 h 315"/>
                <a:gd name="T70" fmla="*/ 119 w 236"/>
                <a:gd name="T71" fmla="*/ 60 h 315"/>
                <a:gd name="T72" fmla="*/ 165 w 236"/>
                <a:gd name="T73" fmla="*/ 27 h 315"/>
                <a:gd name="T74" fmla="*/ 169 w 236"/>
                <a:gd name="T75" fmla="*/ 17 h 315"/>
                <a:gd name="T76" fmla="*/ 180 w 236"/>
                <a:gd name="T77" fmla="*/ 21 h 315"/>
                <a:gd name="T78" fmla="*/ 176 w 236"/>
                <a:gd name="T79" fmla="*/ 31 h 315"/>
                <a:gd name="T80" fmla="*/ 173 w 236"/>
                <a:gd name="T81" fmla="*/ 32 h 315"/>
                <a:gd name="T82" fmla="*/ 165 w 236"/>
                <a:gd name="T83" fmla="*/ 27 h 315"/>
                <a:gd name="T84" fmla="*/ 219 w 236"/>
                <a:gd name="T85" fmla="*/ 10 h 315"/>
                <a:gd name="T86" fmla="*/ 226 w 236"/>
                <a:gd name="T87" fmla="*/ 1 h 315"/>
                <a:gd name="T88" fmla="*/ 235 w 236"/>
                <a:gd name="T89" fmla="*/ 8 h 315"/>
                <a:gd name="T90" fmla="*/ 228 w 236"/>
                <a:gd name="T91" fmla="*/ 17 h 315"/>
                <a:gd name="T92" fmla="*/ 227 w 236"/>
                <a:gd name="T93" fmla="*/ 17 h 315"/>
                <a:gd name="T94" fmla="*/ 219 w 236"/>
                <a:gd name="T95" fmla="*/ 1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6" h="315">
                  <a:moveTo>
                    <a:pt x="8" y="315"/>
                  </a:moveTo>
                  <a:cubicBezTo>
                    <a:pt x="4" y="315"/>
                    <a:pt x="0" y="311"/>
                    <a:pt x="1" y="307"/>
                  </a:cubicBezTo>
                  <a:cubicBezTo>
                    <a:pt x="1" y="302"/>
                    <a:pt x="5" y="299"/>
                    <a:pt x="10" y="300"/>
                  </a:cubicBezTo>
                  <a:cubicBezTo>
                    <a:pt x="14" y="300"/>
                    <a:pt x="17" y="304"/>
                    <a:pt x="17" y="308"/>
                  </a:cubicBezTo>
                  <a:cubicBezTo>
                    <a:pt x="16" y="312"/>
                    <a:pt x="13" y="315"/>
                    <a:pt x="9" y="315"/>
                  </a:cubicBezTo>
                  <a:lnTo>
                    <a:pt x="8" y="315"/>
                  </a:lnTo>
                  <a:close/>
                  <a:moveTo>
                    <a:pt x="16" y="259"/>
                  </a:moveTo>
                  <a:cubicBezTo>
                    <a:pt x="12" y="258"/>
                    <a:pt x="9" y="254"/>
                    <a:pt x="10" y="250"/>
                  </a:cubicBezTo>
                  <a:cubicBezTo>
                    <a:pt x="11" y="245"/>
                    <a:pt x="15" y="242"/>
                    <a:pt x="19" y="243"/>
                  </a:cubicBezTo>
                  <a:cubicBezTo>
                    <a:pt x="24" y="244"/>
                    <a:pt x="27" y="249"/>
                    <a:pt x="26" y="253"/>
                  </a:cubicBezTo>
                  <a:cubicBezTo>
                    <a:pt x="25" y="257"/>
                    <a:pt x="21" y="259"/>
                    <a:pt x="18" y="259"/>
                  </a:cubicBezTo>
                  <a:cubicBezTo>
                    <a:pt x="17" y="259"/>
                    <a:pt x="17" y="259"/>
                    <a:pt x="16" y="259"/>
                  </a:cubicBezTo>
                  <a:close/>
                  <a:moveTo>
                    <a:pt x="30" y="204"/>
                  </a:moveTo>
                  <a:cubicBezTo>
                    <a:pt x="26" y="202"/>
                    <a:pt x="24" y="198"/>
                    <a:pt x="25" y="194"/>
                  </a:cubicBezTo>
                  <a:cubicBezTo>
                    <a:pt x="27" y="190"/>
                    <a:pt x="31" y="187"/>
                    <a:pt x="35" y="189"/>
                  </a:cubicBezTo>
                  <a:cubicBezTo>
                    <a:pt x="40" y="190"/>
                    <a:pt x="42" y="195"/>
                    <a:pt x="40" y="199"/>
                  </a:cubicBezTo>
                  <a:cubicBezTo>
                    <a:pt x="39" y="202"/>
                    <a:pt x="36" y="204"/>
                    <a:pt x="33" y="204"/>
                  </a:cubicBezTo>
                  <a:cubicBezTo>
                    <a:pt x="32" y="204"/>
                    <a:pt x="31" y="204"/>
                    <a:pt x="30" y="204"/>
                  </a:cubicBezTo>
                  <a:close/>
                  <a:moveTo>
                    <a:pt x="51" y="151"/>
                  </a:moveTo>
                  <a:cubicBezTo>
                    <a:pt x="47" y="149"/>
                    <a:pt x="46" y="144"/>
                    <a:pt x="48" y="140"/>
                  </a:cubicBezTo>
                  <a:cubicBezTo>
                    <a:pt x="50" y="136"/>
                    <a:pt x="55" y="135"/>
                    <a:pt x="59" y="137"/>
                  </a:cubicBezTo>
                  <a:cubicBezTo>
                    <a:pt x="63" y="139"/>
                    <a:pt x="64" y="144"/>
                    <a:pt x="62" y="148"/>
                  </a:cubicBezTo>
                  <a:cubicBezTo>
                    <a:pt x="61" y="150"/>
                    <a:pt x="58" y="152"/>
                    <a:pt x="55" y="152"/>
                  </a:cubicBezTo>
                  <a:cubicBezTo>
                    <a:pt x="54" y="152"/>
                    <a:pt x="53" y="152"/>
                    <a:pt x="51" y="151"/>
                  </a:cubicBezTo>
                  <a:close/>
                  <a:moveTo>
                    <a:pt x="81" y="102"/>
                  </a:moveTo>
                  <a:cubicBezTo>
                    <a:pt x="77" y="99"/>
                    <a:pt x="76" y="94"/>
                    <a:pt x="79" y="91"/>
                  </a:cubicBezTo>
                  <a:cubicBezTo>
                    <a:pt x="82" y="87"/>
                    <a:pt x="87" y="87"/>
                    <a:pt x="90" y="89"/>
                  </a:cubicBezTo>
                  <a:cubicBezTo>
                    <a:pt x="94" y="92"/>
                    <a:pt x="95" y="97"/>
                    <a:pt x="92" y="101"/>
                  </a:cubicBezTo>
                  <a:cubicBezTo>
                    <a:pt x="90" y="103"/>
                    <a:pt x="88" y="104"/>
                    <a:pt x="85" y="104"/>
                  </a:cubicBezTo>
                  <a:cubicBezTo>
                    <a:pt x="84" y="104"/>
                    <a:pt x="82" y="103"/>
                    <a:pt x="81" y="102"/>
                  </a:cubicBezTo>
                  <a:close/>
                  <a:moveTo>
                    <a:pt x="119" y="60"/>
                  </a:moveTo>
                  <a:cubicBezTo>
                    <a:pt x="116" y="56"/>
                    <a:pt x="116" y="51"/>
                    <a:pt x="120" y="48"/>
                  </a:cubicBezTo>
                  <a:cubicBezTo>
                    <a:pt x="123" y="46"/>
                    <a:pt x="128" y="46"/>
                    <a:pt x="131" y="50"/>
                  </a:cubicBezTo>
                  <a:cubicBezTo>
                    <a:pt x="134" y="53"/>
                    <a:pt x="133" y="58"/>
                    <a:pt x="130" y="61"/>
                  </a:cubicBezTo>
                  <a:cubicBezTo>
                    <a:pt x="128" y="62"/>
                    <a:pt x="127" y="63"/>
                    <a:pt x="125" y="63"/>
                  </a:cubicBezTo>
                  <a:cubicBezTo>
                    <a:pt x="122" y="63"/>
                    <a:pt x="120" y="62"/>
                    <a:pt x="119" y="60"/>
                  </a:cubicBezTo>
                  <a:close/>
                  <a:moveTo>
                    <a:pt x="165" y="27"/>
                  </a:moveTo>
                  <a:cubicBezTo>
                    <a:pt x="164" y="23"/>
                    <a:pt x="165" y="19"/>
                    <a:pt x="169" y="17"/>
                  </a:cubicBezTo>
                  <a:cubicBezTo>
                    <a:pt x="173" y="15"/>
                    <a:pt x="178" y="17"/>
                    <a:pt x="180" y="21"/>
                  </a:cubicBezTo>
                  <a:cubicBezTo>
                    <a:pt x="182" y="25"/>
                    <a:pt x="180" y="30"/>
                    <a:pt x="176" y="31"/>
                  </a:cubicBezTo>
                  <a:cubicBezTo>
                    <a:pt x="175" y="32"/>
                    <a:pt x="174" y="32"/>
                    <a:pt x="173" y="32"/>
                  </a:cubicBezTo>
                  <a:cubicBezTo>
                    <a:pt x="170" y="32"/>
                    <a:pt x="167" y="30"/>
                    <a:pt x="165" y="27"/>
                  </a:cubicBezTo>
                  <a:close/>
                  <a:moveTo>
                    <a:pt x="219" y="10"/>
                  </a:moveTo>
                  <a:cubicBezTo>
                    <a:pt x="219" y="5"/>
                    <a:pt x="222" y="1"/>
                    <a:pt x="226" y="1"/>
                  </a:cubicBezTo>
                  <a:cubicBezTo>
                    <a:pt x="231" y="0"/>
                    <a:pt x="235" y="3"/>
                    <a:pt x="235" y="8"/>
                  </a:cubicBezTo>
                  <a:cubicBezTo>
                    <a:pt x="236" y="12"/>
                    <a:pt x="233" y="16"/>
                    <a:pt x="228" y="17"/>
                  </a:cubicBezTo>
                  <a:cubicBezTo>
                    <a:pt x="227" y="17"/>
                    <a:pt x="227" y="17"/>
                    <a:pt x="227" y="17"/>
                  </a:cubicBezTo>
                  <a:cubicBezTo>
                    <a:pt x="223" y="17"/>
                    <a:pt x="220" y="14"/>
                    <a:pt x="219" y="10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2061D434-2D53-4E04-94B2-241C0DD7B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525" y="4362450"/>
              <a:ext cx="39688" cy="42863"/>
            </a:xfrm>
            <a:custGeom>
              <a:avLst/>
              <a:gdLst>
                <a:gd name="T0" fmla="*/ 8 w 16"/>
                <a:gd name="T1" fmla="*/ 17 h 17"/>
                <a:gd name="T2" fmla="*/ 2 w 16"/>
                <a:gd name="T3" fmla="*/ 14 h 17"/>
                <a:gd name="T4" fmla="*/ 0 w 16"/>
                <a:gd name="T5" fmla="*/ 9 h 17"/>
                <a:gd name="T6" fmla="*/ 2 w 16"/>
                <a:gd name="T7" fmla="*/ 3 h 17"/>
                <a:gd name="T8" fmla="*/ 14 w 16"/>
                <a:gd name="T9" fmla="*/ 3 h 17"/>
                <a:gd name="T10" fmla="*/ 16 w 16"/>
                <a:gd name="T11" fmla="*/ 9 h 17"/>
                <a:gd name="T12" fmla="*/ 14 w 16"/>
                <a:gd name="T13" fmla="*/ 14 h 17"/>
                <a:gd name="T14" fmla="*/ 8 w 1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6" y="17"/>
                    <a:pt x="4" y="16"/>
                    <a:pt x="2" y="14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5" y="0"/>
                    <a:pt x="11" y="0"/>
                    <a:pt x="14" y="3"/>
                  </a:cubicBezTo>
                  <a:cubicBezTo>
                    <a:pt x="15" y="4"/>
                    <a:pt x="16" y="6"/>
                    <a:pt x="16" y="9"/>
                  </a:cubicBezTo>
                  <a:cubicBezTo>
                    <a:pt x="16" y="11"/>
                    <a:pt x="15" y="13"/>
                    <a:pt x="14" y="14"/>
                  </a:cubicBezTo>
                  <a:cubicBezTo>
                    <a:pt x="12" y="16"/>
                    <a:pt x="10" y="17"/>
                    <a:pt x="8" y="17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943E0197-3382-43F2-8316-2CDF3EDC2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838" y="3721100"/>
              <a:ext cx="39688" cy="39688"/>
            </a:xfrm>
            <a:custGeom>
              <a:avLst/>
              <a:gdLst>
                <a:gd name="T0" fmla="*/ 8 w 16"/>
                <a:gd name="T1" fmla="*/ 16 h 16"/>
                <a:gd name="T2" fmla="*/ 3 w 16"/>
                <a:gd name="T3" fmla="*/ 14 h 16"/>
                <a:gd name="T4" fmla="*/ 0 w 16"/>
                <a:gd name="T5" fmla="*/ 8 h 16"/>
                <a:gd name="T6" fmla="*/ 3 w 16"/>
                <a:gd name="T7" fmla="*/ 3 h 16"/>
                <a:gd name="T8" fmla="*/ 14 w 16"/>
                <a:gd name="T9" fmla="*/ 3 h 16"/>
                <a:gd name="T10" fmla="*/ 16 w 16"/>
                <a:gd name="T11" fmla="*/ 8 h 16"/>
                <a:gd name="T12" fmla="*/ 14 w 16"/>
                <a:gd name="T13" fmla="*/ 14 h 16"/>
                <a:gd name="T14" fmla="*/ 8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6" y="16"/>
                    <a:pt x="4" y="16"/>
                    <a:pt x="3" y="14"/>
                  </a:cubicBezTo>
                  <a:cubicBezTo>
                    <a:pt x="1" y="13"/>
                    <a:pt x="0" y="10"/>
                    <a:pt x="0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ubicBezTo>
                    <a:pt x="16" y="10"/>
                    <a:pt x="15" y="13"/>
                    <a:pt x="14" y="14"/>
                  </a:cubicBezTo>
                  <a:cubicBezTo>
                    <a:pt x="12" y="16"/>
                    <a:pt x="10" y="16"/>
                    <a:pt x="8" y="16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CE1688D9-7DD6-4F75-A554-3A87545E3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8725" y="3721100"/>
              <a:ext cx="44450" cy="41275"/>
            </a:xfrm>
            <a:custGeom>
              <a:avLst/>
              <a:gdLst>
                <a:gd name="T0" fmla="*/ 2 w 18"/>
                <a:gd name="T1" fmla="*/ 13 h 17"/>
                <a:gd name="T2" fmla="*/ 5 w 18"/>
                <a:gd name="T3" fmla="*/ 2 h 17"/>
                <a:gd name="T4" fmla="*/ 16 w 18"/>
                <a:gd name="T5" fmla="*/ 6 h 17"/>
                <a:gd name="T6" fmla="*/ 13 w 18"/>
                <a:gd name="T7" fmla="*/ 16 h 17"/>
                <a:gd name="T8" fmla="*/ 13 w 18"/>
                <a:gd name="T9" fmla="*/ 16 h 17"/>
                <a:gd name="T10" fmla="*/ 9 w 18"/>
                <a:gd name="T11" fmla="*/ 17 h 17"/>
                <a:gd name="T12" fmla="*/ 2 w 18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2" y="13"/>
                  </a:moveTo>
                  <a:cubicBezTo>
                    <a:pt x="0" y="9"/>
                    <a:pt x="1" y="4"/>
                    <a:pt x="5" y="2"/>
                  </a:cubicBezTo>
                  <a:cubicBezTo>
                    <a:pt x="9" y="0"/>
                    <a:pt x="14" y="2"/>
                    <a:pt x="16" y="6"/>
                  </a:cubicBezTo>
                  <a:cubicBezTo>
                    <a:pt x="18" y="9"/>
                    <a:pt x="17" y="14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9" y="17"/>
                  </a:cubicBezTo>
                  <a:cubicBezTo>
                    <a:pt x="6" y="17"/>
                    <a:pt x="3" y="16"/>
                    <a:pt x="2" y="13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7C457B74-C605-41A8-8CBE-991726BA47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2038" y="3825875"/>
              <a:ext cx="125413" cy="450850"/>
            </a:xfrm>
            <a:custGeom>
              <a:avLst/>
              <a:gdLst>
                <a:gd name="T0" fmla="*/ 7 w 51"/>
                <a:gd name="T1" fmla="*/ 183 h 183"/>
                <a:gd name="T2" fmla="*/ 0 w 51"/>
                <a:gd name="T3" fmla="*/ 175 h 183"/>
                <a:gd name="T4" fmla="*/ 9 w 51"/>
                <a:gd name="T5" fmla="*/ 167 h 183"/>
                <a:gd name="T6" fmla="*/ 16 w 51"/>
                <a:gd name="T7" fmla="*/ 176 h 183"/>
                <a:gd name="T8" fmla="*/ 8 w 51"/>
                <a:gd name="T9" fmla="*/ 183 h 183"/>
                <a:gd name="T10" fmla="*/ 7 w 51"/>
                <a:gd name="T11" fmla="*/ 183 h 183"/>
                <a:gd name="T12" fmla="*/ 13 w 51"/>
                <a:gd name="T13" fmla="*/ 127 h 183"/>
                <a:gd name="T14" fmla="*/ 6 w 51"/>
                <a:gd name="T15" fmla="*/ 118 h 183"/>
                <a:gd name="T16" fmla="*/ 15 w 51"/>
                <a:gd name="T17" fmla="*/ 111 h 183"/>
                <a:gd name="T18" fmla="*/ 22 w 51"/>
                <a:gd name="T19" fmla="*/ 120 h 183"/>
                <a:gd name="T20" fmla="*/ 14 w 51"/>
                <a:gd name="T21" fmla="*/ 127 h 183"/>
                <a:gd name="T22" fmla="*/ 13 w 51"/>
                <a:gd name="T23" fmla="*/ 127 h 183"/>
                <a:gd name="T24" fmla="*/ 22 w 51"/>
                <a:gd name="T25" fmla="*/ 71 h 183"/>
                <a:gd name="T26" fmla="*/ 16 w 51"/>
                <a:gd name="T27" fmla="*/ 61 h 183"/>
                <a:gd name="T28" fmla="*/ 16 w 51"/>
                <a:gd name="T29" fmla="*/ 61 h 183"/>
                <a:gd name="T30" fmla="*/ 26 w 51"/>
                <a:gd name="T31" fmla="*/ 55 h 183"/>
                <a:gd name="T32" fmla="*/ 32 w 51"/>
                <a:gd name="T33" fmla="*/ 65 h 183"/>
                <a:gd name="T34" fmla="*/ 24 w 51"/>
                <a:gd name="T35" fmla="*/ 71 h 183"/>
                <a:gd name="T36" fmla="*/ 22 w 51"/>
                <a:gd name="T37" fmla="*/ 71 h 183"/>
                <a:gd name="T38" fmla="*/ 38 w 51"/>
                <a:gd name="T39" fmla="*/ 17 h 183"/>
                <a:gd name="T40" fmla="*/ 34 w 51"/>
                <a:gd name="T41" fmla="*/ 6 h 183"/>
                <a:gd name="T42" fmla="*/ 45 w 51"/>
                <a:gd name="T43" fmla="*/ 2 h 183"/>
                <a:gd name="T44" fmla="*/ 49 w 51"/>
                <a:gd name="T45" fmla="*/ 13 h 183"/>
                <a:gd name="T46" fmla="*/ 49 w 51"/>
                <a:gd name="T47" fmla="*/ 13 h 183"/>
                <a:gd name="T48" fmla="*/ 42 w 51"/>
                <a:gd name="T49" fmla="*/ 17 h 183"/>
                <a:gd name="T50" fmla="*/ 38 w 51"/>
                <a:gd name="T51" fmla="*/ 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183">
                  <a:moveTo>
                    <a:pt x="7" y="183"/>
                  </a:moveTo>
                  <a:cubicBezTo>
                    <a:pt x="3" y="183"/>
                    <a:pt x="0" y="179"/>
                    <a:pt x="0" y="175"/>
                  </a:cubicBezTo>
                  <a:cubicBezTo>
                    <a:pt x="0" y="170"/>
                    <a:pt x="4" y="167"/>
                    <a:pt x="9" y="167"/>
                  </a:cubicBezTo>
                  <a:cubicBezTo>
                    <a:pt x="13" y="168"/>
                    <a:pt x="16" y="171"/>
                    <a:pt x="16" y="176"/>
                  </a:cubicBezTo>
                  <a:cubicBezTo>
                    <a:pt x="16" y="180"/>
                    <a:pt x="12" y="183"/>
                    <a:pt x="8" y="183"/>
                  </a:cubicBezTo>
                  <a:lnTo>
                    <a:pt x="7" y="183"/>
                  </a:lnTo>
                  <a:close/>
                  <a:moveTo>
                    <a:pt x="13" y="127"/>
                  </a:moveTo>
                  <a:cubicBezTo>
                    <a:pt x="9" y="126"/>
                    <a:pt x="6" y="122"/>
                    <a:pt x="6" y="118"/>
                  </a:cubicBezTo>
                  <a:cubicBezTo>
                    <a:pt x="7" y="113"/>
                    <a:pt x="11" y="110"/>
                    <a:pt x="15" y="111"/>
                  </a:cubicBezTo>
                  <a:cubicBezTo>
                    <a:pt x="20" y="112"/>
                    <a:pt x="23" y="116"/>
                    <a:pt x="22" y="120"/>
                  </a:cubicBezTo>
                  <a:cubicBezTo>
                    <a:pt x="21" y="124"/>
                    <a:pt x="18" y="127"/>
                    <a:pt x="14" y="127"/>
                  </a:cubicBezTo>
                  <a:cubicBezTo>
                    <a:pt x="14" y="127"/>
                    <a:pt x="13" y="127"/>
                    <a:pt x="13" y="127"/>
                  </a:cubicBezTo>
                  <a:close/>
                  <a:moveTo>
                    <a:pt x="22" y="71"/>
                  </a:moveTo>
                  <a:cubicBezTo>
                    <a:pt x="18" y="70"/>
                    <a:pt x="15" y="66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57"/>
                    <a:pt x="22" y="54"/>
                    <a:pt x="26" y="55"/>
                  </a:cubicBezTo>
                  <a:cubicBezTo>
                    <a:pt x="30" y="56"/>
                    <a:pt x="33" y="61"/>
                    <a:pt x="32" y="65"/>
                  </a:cubicBezTo>
                  <a:cubicBezTo>
                    <a:pt x="31" y="69"/>
                    <a:pt x="28" y="71"/>
                    <a:pt x="24" y="71"/>
                  </a:cubicBezTo>
                  <a:cubicBezTo>
                    <a:pt x="24" y="71"/>
                    <a:pt x="23" y="71"/>
                    <a:pt x="22" y="71"/>
                  </a:cubicBezTo>
                  <a:close/>
                  <a:moveTo>
                    <a:pt x="38" y="17"/>
                  </a:moveTo>
                  <a:cubicBezTo>
                    <a:pt x="34" y="15"/>
                    <a:pt x="33" y="10"/>
                    <a:pt x="34" y="6"/>
                  </a:cubicBezTo>
                  <a:cubicBezTo>
                    <a:pt x="36" y="2"/>
                    <a:pt x="41" y="0"/>
                    <a:pt x="45" y="2"/>
                  </a:cubicBezTo>
                  <a:cubicBezTo>
                    <a:pt x="49" y="4"/>
                    <a:pt x="51" y="9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6"/>
                    <a:pt x="45" y="17"/>
                    <a:pt x="42" y="17"/>
                  </a:cubicBezTo>
                  <a:cubicBezTo>
                    <a:pt x="40" y="17"/>
                    <a:pt x="39" y="17"/>
                    <a:pt x="38" y="17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29539932-D01E-4CEB-BC5D-DBC8FD106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0" y="4375150"/>
              <a:ext cx="39688" cy="41275"/>
            </a:xfrm>
            <a:custGeom>
              <a:avLst/>
              <a:gdLst>
                <a:gd name="T0" fmla="*/ 8 w 16"/>
                <a:gd name="T1" fmla="*/ 17 h 17"/>
                <a:gd name="T2" fmla="*/ 2 w 16"/>
                <a:gd name="T3" fmla="*/ 14 h 17"/>
                <a:gd name="T4" fmla="*/ 0 w 16"/>
                <a:gd name="T5" fmla="*/ 9 h 17"/>
                <a:gd name="T6" fmla="*/ 2 w 16"/>
                <a:gd name="T7" fmla="*/ 3 h 17"/>
                <a:gd name="T8" fmla="*/ 13 w 16"/>
                <a:gd name="T9" fmla="*/ 3 h 17"/>
                <a:gd name="T10" fmla="*/ 16 w 16"/>
                <a:gd name="T11" fmla="*/ 9 h 17"/>
                <a:gd name="T12" fmla="*/ 13 w 16"/>
                <a:gd name="T13" fmla="*/ 14 h 17"/>
                <a:gd name="T14" fmla="*/ 8 w 1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5" y="17"/>
                    <a:pt x="3" y="16"/>
                    <a:pt x="2" y="14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5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15" y="5"/>
                    <a:pt x="16" y="7"/>
                    <a:pt x="16" y="9"/>
                  </a:cubicBezTo>
                  <a:cubicBezTo>
                    <a:pt x="16" y="11"/>
                    <a:pt x="15" y="13"/>
                    <a:pt x="13" y="14"/>
                  </a:cubicBezTo>
                  <a:cubicBezTo>
                    <a:pt x="12" y="16"/>
                    <a:pt x="10" y="17"/>
                    <a:pt x="8" y="17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2E128B7-095D-4465-A3AF-ABDAC636F94C}"/>
              </a:ext>
            </a:extLst>
          </p:cNvPr>
          <p:cNvGrpSpPr/>
          <p:nvPr/>
        </p:nvGrpSpPr>
        <p:grpSpPr>
          <a:xfrm>
            <a:off x="0" y="1600200"/>
            <a:ext cx="2919413" cy="2228850"/>
            <a:chOff x="2162175" y="1600200"/>
            <a:chExt cx="2919413" cy="2228850"/>
          </a:xfrm>
        </p:grpSpPr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8C117FD3-75C8-4F6A-82D0-15FD0A6D8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163" y="2155825"/>
              <a:ext cx="677863" cy="585788"/>
            </a:xfrm>
            <a:custGeom>
              <a:avLst/>
              <a:gdLst>
                <a:gd name="T0" fmla="*/ 284 w 427"/>
                <a:gd name="T1" fmla="*/ 369 h 369"/>
                <a:gd name="T2" fmla="*/ 0 w 427"/>
                <a:gd name="T3" fmla="*/ 134 h 369"/>
                <a:gd name="T4" fmla="*/ 109 w 427"/>
                <a:gd name="T5" fmla="*/ 0 h 369"/>
                <a:gd name="T6" fmla="*/ 427 w 427"/>
                <a:gd name="T7" fmla="*/ 160 h 369"/>
                <a:gd name="T8" fmla="*/ 284 w 427"/>
                <a:gd name="T9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69">
                  <a:moveTo>
                    <a:pt x="284" y="369"/>
                  </a:moveTo>
                  <a:lnTo>
                    <a:pt x="0" y="134"/>
                  </a:lnTo>
                  <a:lnTo>
                    <a:pt x="109" y="0"/>
                  </a:lnTo>
                  <a:lnTo>
                    <a:pt x="427" y="160"/>
                  </a:lnTo>
                  <a:lnTo>
                    <a:pt x="284" y="369"/>
                  </a:lnTo>
                  <a:close/>
                </a:path>
              </a:pathLst>
            </a:custGeom>
            <a:solidFill>
              <a:srgbClr val="FF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1858392E-BA26-4808-A838-0D052E3A9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163" y="2155825"/>
              <a:ext cx="677863" cy="585788"/>
            </a:xfrm>
            <a:custGeom>
              <a:avLst/>
              <a:gdLst>
                <a:gd name="T0" fmla="*/ 284 w 427"/>
                <a:gd name="T1" fmla="*/ 369 h 369"/>
                <a:gd name="T2" fmla="*/ 0 w 427"/>
                <a:gd name="T3" fmla="*/ 134 h 369"/>
                <a:gd name="T4" fmla="*/ 109 w 427"/>
                <a:gd name="T5" fmla="*/ 0 h 369"/>
                <a:gd name="T6" fmla="*/ 427 w 427"/>
                <a:gd name="T7" fmla="*/ 160 h 369"/>
                <a:gd name="T8" fmla="*/ 284 w 427"/>
                <a:gd name="T9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69">
                  <a:moveTo>
                    <a:pt x="284" y="369"/>
                  </a:moveTo>
                  <a:lnTo>
                    <a:pt x="0" y="134"/>
                  </a:lnTo>
                  <a:lnTo>
                    <a:pt x="109" y="0"/>
                  </a:lnTo>
                  <a:lnTo>
                    <a:pt x="427" y="160"/>
                  </a:lnTo>
                  <a:lnTo>
                    <a:pt x="284" y="3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934A8CB4-DE57-44E4-A7B6-ACF34D589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650" y="2373313"/>
              <a:ext cx="463550" cy="304800"/>
            </a:xfrm>
            <a:custGeom>
              <a:avLst/>
              <a:gdLst>
                <a:gd name="T0" fmla="*/ 22 w 189"/>
                <a:gd name="T1" fmla="*/ 0 h 124"/>
                <a:gd name="T2" fmla="*/ 0 w 189"/>
                <a:gd name="T3" fmla="*/ 28 h 124"/>
                <a:gd name="T4" fmla="*/ 116 w 189"/>
                <a:gd name="T5" fmla="*/ 124 h 124"/>
                <a:gd name="T6" fmla="*/ 120 w 189"/>
                <a:gd name="T7" fmla="*/ 111 h 124"/>
                <a:gd name="T8" fmla="*/ 159 w 189"/>
                <a:gd name="T9" fmla="*/ 34 h 124"/>
                <a:gd name="T10" fmla="*/ 189 w 189"/>
                <a:gd name="T11" fmla="*/ 8 h 124"/>
                <a:gd name="T12" fmla="*/ 187 w 189"/>
                <a:gd name="T13" fmla="*/ 7 h 124"/>
                <a:gd name="T14" fmla="*/ 111 w 189"/>
                <a:gd name="T15" fmla="*/ 27 h 124"/>
                <a:gd name="T16" fmla="*/ 22 w 189"/>
                <a:gd name="T17" fmla="*/ 0 h 124"/>
                <a:gd name="T18" fmla="*/ 22 w 189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124">
                  <a:moveTo>
                    <a:pt x="22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6" y="119"/>
                    <a:pt x="117" y="115"/>
                    <a:pt x="120" y="111"/>
                  </a:cubicBezTo>
                  <a:cubicBezTo>
                    <a:pt x="122" y="87"/>
                    <a:pt x="132" y="61"/>
                    <a:pt x="159" y="34"/>
                  </a:cubicBezTo>
                  <a:cubicBezTo>
                    <a:pt x="169" y="24"/>
                    <a:pt x="179" y="15"/>
                    <a:pt x="189" y="8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87" y="7"/>
                    <a:pt x="157" y="27"/>
                    <a:pt x="111" y="27"/>
                  </a:cubicBezTo>
                  <a:cubicBezTo>
                    <a:pt x="85" y="27"/>
                    <a:pt x="54" y="2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1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D0C40E77-C1B2-473A-B004-7CF715CC2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3838" y="2325688"/>
              <a:ext cx="1600200" cy="1198563"/>
            </a:xfrm>
            <a:custGeom>
              <a:avLst/>
              <a:gdLst>
                <a:gd name="T0" fmla="*/ 649 w 651"/>
                <a:gd name="T1" fmla="*/ 328 h 487"/>
                <a:gd name="T2" fmla="*/ 600 w 651"/>
                <a:gd name="T3" fmla="*/ 217 h 487"/>
                <a:gd name="T4" fmla="*/ 587 w 651"/>
                <a:gd name="T5" fmla="*/ 212 h 487"/>
                <a:gd name="T6" fmla="*/ 582 w 651"/>
                <a:gd name="T7" fmla="*/ 225 h 487"/>
                <a:gd name="T8" fmla="*/ 583 w 651"/>
                <a:gd name="T9" fmla="*/ 226 h 487"/>
                <a:gd name="T10" fmla="*/ 556 w 651"/>
                <a:gd name="T11" fmla="*/ 285 h 487"/>
                <a:gd name="T12" fmla="*/ 378 w 651"/>
                <a:gd name="T13" fmla="*/ 342 h 487"/>
                <a:gd name="T14" fmla="*/ 455 w 651"/>
                <a:gd name="T15" fmla="*/ 160 h 487"/>
                <a:gd name="T16" fmla="*/ 467 w 651"/>
                <a:gd name="T17" fmla="*/ 155 h 487"/>
                <a:gd name="T18" fmla="*/ 463 w 651"/>
                <a:gd name="T19" fmla="*/ 142 h 487"/>
                <a:gd name="T20" fmla="*/ 248 w 651"/>
                <a:gd name="T21" fmla="*/ 29 h 487"/>
                <a:gd name="T22" fmla="*/ 235 w 651"/>
                <a:gd name="T23" fmla="*/ 33 h 487"/>
                <a:gd name="T24" fmla="*/ 238 w 651"/>
                <a:gd name="T25" fmla="*/ 46 h 487"/>
                <a:gd name="T26" fmla="*/ 236 w 651"/>
                <a:gd name="T27" fmla="*/ 50 h 487"/>
                <a:gd name="T28" fmla="*/ 172 w 651"/>
                <a:gd name="T29" fmla="*/ 6 h 487"/>
                <a:gd name="T30" fmla="*/ 65 w 651"/>
                <a:gd name="T31" fmla="*/ 53 h 487"/>
                <a:gd name="T32" fmla="*/ 54 w 651"/>
                <a:gd name="T33" fmla="*/ 221 h 487"/>
                <a:gd name="T34" fmla="*/ 69 w 651"/>
                <a:gd name="T35" fmla="*/ 309 h 487"/>
                <a:gd name="T36" fmla="*/ 58 w 651"/>
                <a:gd name="T37" fmla="*/ 326 h 487"/>
                <a:gd name="T38" fmla="*/ 57 w 651"/>
                <a:gd name="T39" fmla="*/ 326 h 487"/>
                <a:gd name="T40" fmla="*/ 44 w 651"/>
                <a:gd name="T41" fmla="*/ 330 h 487"/>
                <a:gd name="T42" fmla="*/ 48 w 651"/>
                <a:gd name="T43" fmla="*/ 343 h 487"/>
                <a:gd name="T44" fmla="*/ 318 w 651"/>
                <a:gd name="T45" fmla="*/ 485 h 487"/>
                <a:gd name="T46" fmla="*/ 331 w 651"/>
                <a:gd name="T47" fmla="*/ 481 h 487"/>
                <a:gd name="T48" fmla="*/ 327 w 651"/>
                <a:gd name="T49" fmla="*/ 468 h 487"/>
                <a:gd name="T50" fmla="*/ 326 w 651"/>
                <a:gd name="T51" fmla="*/ 467 h 487"/>
                <a:gd name="T52" fmla="*/ 327 w 651"/>
                <a:gd name="T53" fmla="*/ 466 h 487"/>
                <a:gd name="T54" fmla="*/ 570 w 651"/>
                <a:gd name="T55" fmla="*/ 317 h 487"/>
                <a:gd name="T56" fmla="*/ 631 w 651"/>
                <a:gd name="T57" fmla="*/ 335 h 487"/>
                <a:gd name="T58" fmla="*/ 631 w 651"/>
                <a:gd name="T59" fmla="*/ 336 h 487"/>
                <a:gd name="T60" fmla="*/ 636 w 651"/>
                <a:gd name="T61" fmla="*/ 341 h 487"/>
                <a:gd name="T62" fmla="*/ 644 w 651"/>
                <a:gd name="T63" fmla="*/ 341 h 487"/>
                <a:gd name="T64" fmla="*/ 649 w 651"/>
                <a:gd name="T65" fmla="*/ 328 h 487"/>
                <a:gd name="T66" fmla="*/ 79 w 651"/>
                <a:gd name="T67" fmla="*/ 207 h 487"/>
                <a:gd name="T68" fmla="*/ 95 w 651"/>
                <a:gd name="T69" fmla="*/ 83 h 487"/>
                <a:gd name="T70" fmla="*/ 167 w 651"/>
                <a:gd name="T71" fmla="*/ 35 h 487"/>
                <a:gd name="T72" fmla="*/ 218 w 651"/>
                <a:gd name="T73" fmla="*/ 77 h 487"/>
                <a:gd name="T74" fmla="*/ 102 w 651"/>
                <a:gd name="T75" fmla="*/ 258 h 487"/>
                <a:gd name="T76" fmla="*/ 79 w 651"/>
                <a:gd name="T77" fmla="*/ 20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1" h="487">
                  <a:moveTo>
                    <a:pt x="649" y="328"/>
                  </a:moveTo>
                  <a:cubicBezTo>
                    <a:pt x="600" y="217"/>
                    <a:pt x="600" y="217"/>
                    <a:pt x="600" y="217"/>
                  </a:cubicBezTo>
                  <a:cubicBezTo>
                    <a:pt x="598" y="212"/>
                    <a:pt x="592" y="210"/>
                    <a:pt x="587" y="212"/>
                  </a:cubicBezTo>
                  <a:cubicBezTo>
                    <a:pt x="582" y="214"/>
                    <a:pt x="580" y="220"/>
                    <a:pt x="582" y="225"/>
                  </a:cubicBezTo>
                  <a:cubicBezTo>
                    <a:pt x="583" y="226"/>
                    <a:pt x="583" y="226"/>
                    <a:pt x="583" y="226"/>
                  </a:cubicBezTo>
                  <a:cubicBezTo>
                    <a:pt x="563" y="239"/>
                    <a:pt x="552" y="262"/>
                    <a:pt x="556" y="285"/>
                  </a:cubicBezTo>
                  <a:cubicBezTo>
                    <a:pt x="378" y="342"/>
                    <a:pt x="378" y="342"/>
                    <a:pt x="378" y="342"/>
                  </a:cubicBezTo>
                  <a:cubicBezTo>
                    <a:pt x="455" y="160"/>
                    <a:pt x="455" y="160"/>
                    <a:pt x="455" y="160"/>
                  </a:cubicBezTo>
                  <a:cubicBezTo>
                    <a:pt x="459" y="162"/>
                    <a:pt x="465" y="160"/>
                    <a:pt x="467" y="155"/>
                  </a:cubicBezTo>
                  <a:cubicBezTo>
                    <a:pt x="470" y="151"/>
                    <a:pt x="468" y="145"/>
                    <a:pt x="463" y="142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3" y="27"/>
                    <a:pt x="237" y="29"/>
                    <a:pt x="235" y="33"/>
                  </a:cubicBezTo>
                  <a:cubicBezTo>
                    <a:pt x="232" y="38"/>
                    <a:pt x="234" y="43"/>
                    <a:pt x="238" y="46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24" y="33"/>
                    <a:pt x="202" y="11"/>
                    <a:pt x="172" y="6"/>
                  </a:cubicBezTo>
                  <a:cubicBezTo>
                    <a:pt x="138" y="0"/>
                    <a:pt x="102" y="16"/>
                    <a:pt x="65" y="53"/>
                  </a:cubicBezTo>
                  <a:cubicBezTo>
                    <a:pt x="0" y="119"/>
                    <a:pt x="30" y="175"/>
                    <a:pt x="54" y="221"/>
                  </a:cubicBezTo>
                  <a:cubicBezTo>
                    <a:pt x="73" y="257"/>
                    <a:pt x="84" y="282"/>
                    <a:pt x="69" y="309"/>
                  </a:cubicBezTo>
                  <a:cubicBezTo>
                    <a:pt x="58" y="326"/>
                    <a:pt x="58" y="326"/>
                    <a:pt x="58" y="326"/>
                  </a:cubicBezTo>
                  <a:cubicBezTo>
                    <a:pt x="57" y="326"/>
                    <a:pt x="57" y="326"/>
                    <a:pt x="57" y="326"/>
                  </a:cubicBezTo>
                  <a:cubicBezTo>
                    <a:pt x="53" y="323"/>
                    <a:pt x="47" y="325"/>
                    <a:pt x="44" y="330"/>
                  </a:cubicBezTo>
                  <a:cubicBezTo>
                    <a:pt x="42" y="335"/>
                    <a:pt x="43" y="340"/>
                    <a:pt x="48" y="343"/>
                  </a:cubicBezTo>
                  <a:cubicBezTo>
                    <a:pt x="318" y="485"/>
                    <a:pt x="318" y="485"/>
                    <a:pt x="318" y="485"/>
                  </a:cubicBezTo>
                  <a:cubicBezTo>
                    <a:pt x="323" y="487"/>
                    <a:pt x="329" y="486"/>
                    <a:pt x="331" y="481"/>
                  </a:cubicBezTo>
                  <a:cubicBezTo>
                    <a:pt x="334" y="476"/>
                    <a:pt x="332" y="470"/>
                    <a:pt x="327" y="468"/>
                  </a:cubicBezTo>
                  <a:cubicBezTo>
                    <a:pt x="326" y="467"/>
                    <a:pt x="326" y="467"/>
                    <a:pt x="326" y="467"/>
                  </a:cubicBezTo>
                  <a:cubicBezTo>
                    <a:pt x="327" y="466"/>
                    <a:pt x="327" y="466"/>
                    <a:pt x="327" y="466"/>
                  </a:cubicBezTo>
                  <a:cubicBezTo>
                    <a:pt x="570" y="317"/>
                    <a:pt x="570" y="317"/>
                    <a:pt x="570" y="317"/>
                  </a:cubicBezTo>
                  <a:cubicBezTo>
                    <a:pt x="585" y="334"/>
                    <a:pt x="609" y="341"/>
                    <a:pt x="631" y="335"/>
                  </a:cubicBezTo>
                  <a:cubicBezTo>
                    <a:pt x="631" y="336"/>
                    <a:pt x="631" y="336"/>
                    <a:pt x="631" y="336"/>
                  </a:cubicBezTo>
                  <a:cubicBezTo>
                    <a:pt x="632" y="338"/>
                    <a:pt x="634" y="340"/>
                    <a:pt x="636" y="341"/>
                  </a:cubicBezTo>
                  <a:cubicBezTo>
                    <a:pt x="638" y="342"/>
                    <a:pt x="641" y="342"/>
                    <a:pt x="644" y="341"/>
                  </a:cubicBezTo>
                  <a:cubicBezTo>
                    <a:pt x="649" y="339"/>
                    <a:pt x="651" y="333"/>
                    <a:pt x="649" y="328"/>
                  </a:cubicBezTo>
                  <a:moveTo>
                    <a:pt x="79" y="207"/>
                  </a:moveTo>
                  <a:cubicBezTo>
                    <a:pt x="56" y="163"/>
                    <a:pt x="45" y="133"/>
                    <a:pt x="95" y="83"/>
                  </a:cubicBezTo>
                  <a:cubicBezTo>
                    <a:pt x="124" y="53"/>
                    <a:pt x="143" y="31"/>
                    <a:pt x="167" y="35"/>
                  </a:cubicBezTo>
                  <a:cubicBezTo>
                    <a:pt x="194" y="40"/>
                    <a:pt x="212" y="66"/>
                    <a:pt x="218" y="77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97" y="241"/>
                    <a:pt x="88" y="223"/>
                    <a:pt x="79" y="2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3F81FF4B-8AEC-4E65-825D-D648B19CC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425" y="2606675"/>
              <a:ext cx="12700" cy="22225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8 h 9"/>
                <a:gd name="T4" fmla="*/ 5 w 5"/>
                <a:gd name="T5" fmla="*/ 9 h 9"/>
                <a:gd name="T6" fmla="*/ 0 w 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cubicBezTo>
                    <a:pt x="0" y="2"/>
                    <a:pt x="0" y="5"/>
                    <a:pt x="0" y="8"/>
                  </a:cubicBezTo>
                  <a:cubicBezTo>
                    <a:pt x="2" y="8"/>
                    <a:pt x="3" y="8"/>
                    <a:pt x="5" y="9"/>
                  </a:cubicBezTo>
                  <a:cubicBezTo>
                    <a:pt x="3" y="6"/>
                    <a:pt x="1" y="3"/>
                    <a:pt x="0" y="0"/>
                  </a:cubicBezTo>
                </a:path>
              </a:pathLst>
            </a:custGeom>
            <a:solidFill>
              <a:srgbClr val="F1B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A7D45F6D-E154-45A2-A31F-FD8506843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5" y="2803525"/>
              <a:ext cx="15875" cy="28575"/>
            </a:xfrm>
            <a:custGeom>
              <a:avLst/>
              <a:gdLst>
                <a:gd name="T0" fmla="*/ 0 w 6"/>
                <a:gd name="T1" fmla="*/ 0 h 12"/>
                <a:gd name="T2" fmla="*/ 6 w 6"/>
                <a:gd name="T3" fmla="*/ 12 h 12"/>
                <a:gd name="T4" fmla="*/ 6 w 6"/>
                <a:gd name="T5" fmla="*/ 12 h 12"/>
                <a:gd name="T6" fmla="*/ 0 w 6"/>
                <a:gd name="T7" fmla="*/ 0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8"/>
                    <a:pt x="2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5A3E47FF-F3A1-4BF8-BC28-2CBCC2930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5" y="2724150"/>
              <a:ext cx="123825" cy="107950"/>
            </a:xfrm>
            <a:custGeom>
              <a:avLst/>
              <a:gdLst>
                <a:gd name="T0" fmla="*/ 0 w 50"/>
                <a:gd name="T1" fmla="*/ 0 h 44"/>
                <a:gd name="T2" fmla="*/ 4 w 50"/>
                <a:gd name="T3" fmla="*/ 14 h 44"/>
                <a:gd name="T4" fmla="*/ 5 w 50"/>
                <a:gd name="T5" fmla="*/ 15 h 44"/>
                <a:gd name="T6" fmla="*/ 34 w 50"/>
                <a:gd name="T7" fmla="*/ 38 h 44"/>
                <a:gd name="T8" fmla="*/ 50 w 50"/>
                <a:gd name="T9" fmla="*/ 44 h 44"/>
                <a:gd name="T10" fmla="*/ 44 w 50"/>
                <a:gd name="T11" fmla="*/ 32 h 44"/>
                <a:gd name="T12" fmla="*/ 33 w 50"/>
                <a:gd name="T13" fmla="*/ 27 h 44"/>
                <a:gd name="T14" fmla="*/ 4 w 50"/>
                <a:gd name="T15" fmla="*/ 4 h 44"/>
                <a:gd name="T16" fmla="*/ 0 w 5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4">
                  <a:moveTo>
                    <a:pt x="0" y="0"/>
                  </a:moveTo>
                  <a:cubicBezTo>
                    <a:pt x="1" y="5"/>
                    <a:pt x="2" y="9"/>
                    <a:pt x="4" y="14"/>
                  </a:cubicBezTo>
                  <a:cubicBezTo>
                    <a:pt x="4" y="14"/>
                    <a:pt x="5" y="15"/>
                    <a:pt x="5" y="15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9" y="41"/>
                    <a:pt x="44" y="43"/>
                    <a:pt x="50" y="44"/>
                  </a:cubicBezTo>
                  <a:cubicBezTo>
                    <a:pt x="48" y="40"/>
                    <a:pt x="46" y="36"/>
                    <a:pt x="44" y="32"/>
                  </a:cubicBezTo>
                  <a:cubicBezTo>
                    <a:pt x="40" y="31"/>
                    <a:pt x="37" y="29"/>
                    <a:pt x="33" y="2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1" y="2"/>
                    <a:pt x="0" y="0"/>
                  </a:cubicBezTo>
                </a:path>
              </a:pathLst>
            </a:custGeom>
            <a:solidFill>
              <a:srgbClr val="F1B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979BADC7-F0AE-44EA-8A81-4345821AE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863" y="2428875"/>
              <a:ext cx="82550" cy="107950"/>
            </a:xfrm>
            <a:custGeom>
              <a:avLst/>
              <a:gdLst>
                <a:gd name="T0" fmla="*/ 0 w 34"/>
                <a:gd name="T1" fmla="*/ 35 h 44"/>
                <a:gd name="T2" fmla="*/ 1 w 34"/>
                <a:gd name="T3" fmla="*/ 42 h 44"/>
                <a:gd name="T4" fmla="*/ 5 w 34"/>
                <a:gd name="T5" fmla="*/ 44 h 44"/>
                <a:gd name="T6" fmla="*/ 0 w 34"/>
                <a:gd name="T7" fmla="*/ 35 h 44"/>
                <a:gd name="T8" fmla="*/ 29 w 34"/>
                <a:gd name="T9" fmla="*/ 0 h 44"/>
                <a:gd name="T10" fmla="*/ 30 w 34"/>
                <a:gd name="T11" fmla="*/ 5 h 44"/>
                <a:gd name="T12" fmla="*/ 34 w 34"/>
                <a:gd name="T13" fmla="*/ 7 h 44"/>
                <a:gd name="T14" fmla="*/ 32 w 34"/>
                <a:gd name="T15" fmla="*/ 3 h 44"/>
                <a:gd name="T16" fmla="*/ 29 w 3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4">
                  <a:moveTo>
                    <a:pt x="0" y="35"/>
                  </a:moveTo>
                  <a:cubicBezTo>
                    <a:pt x="0" y="37"/>
                    <a:pt x="0" y="40"/>
                    <a:pt x="1" y="42"/>
                  </a:cubicBezTo>
                  <a:cubicBezTo>
                    <a:pt x="2" y="43"/>
                    <a:pt x="3" y="43"/>
                    <a:pt x="5" y="44"/>
                  </a:cubicBezTo>
                  <a:cubicBezTo>
                    <a:pt x="3" y="41"/>
                    <a:pt x="1" y="38"/>
                    <a:pt x="0" y="35"/>
                  </a:cubicBezTo>
                  <a:moveTo>
                    <a:pt x="29" y="0"/>
                  </a:moveTo>
                  <a:cubicBezTo>
                    <a:pt x="29" y="2"/>
                    <a:pt x="30" y="4"/>
                    <a:pt x="30" y="5"/>
                  </a:cubicBezTo>
                  <a:cubicBezTo>
                    <a:pt x="31" y="5"/>
                    <a:pt x="33" y="6"/>
                    <a:pt x="34" y="7"/>
                  </a:cubicBezTo>
                  <a:cubicBezTo>
                    <a:pt x="33" y="5"/>
                    <a:pt x="32" y="4"/>
                    <a:pt x="32" y="3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F1B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CFA982AE-7E33-45CA-951D-6E61D6C2F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88" y="2339975"/>
              <a:ext cx="438150" cy="473075"/>
            </a:xfrm>
            <a:custGeom>
              <a:avLst/>
              <a:gdLst>
                <a:gd name="T0" fmla="*/ 163 w 178"/>
                <a:gd name="T1" fmla="*/ 32 h 192"/>
                <a:gd name="T2" fmla="*/ 134 w 178"/>
                <a:gd name="T3" fmla="*/ 10 h 192"/>
                <a:gd name="T4" fmla="*/ 96 w 178"/>
                <a:gd name="T5" fmla="*/ 12 h 192"/>
                <a:gd name="T6" fmla="*/ 97 w 178"/>
                <a:gd name="T7" fmla="*/ 43 h 192"/>
                <a:gd name="T8" fmla="*/ 67 w 178"/>
                <a:gd name="T9" fmla="*/ 49 h 192"/>
                <a:gd name="T10" fmla="*/ 68 w 178"/>
                <a:gd name="T11" fmla="*/ 80 h 192"/>
                <a:gd name="T12" fmla="*/ 38 w 178"/>
                <a:gd name="T13" fmla="*/ 86 h 192"/>
                <a:gd name="T14" fmla="*/ 38 w 178"/>
                <a:gd name="T15" fmla="*/ 86 h 192"/>
                <a:gd name="T16" fmla="*/ 39 w 178"/>
                <a:gd name="T17" fmla="*/ 117 h 192"/>
                <a:gd name="T18" fmla="*/ 8 w 178"/>
                <a:gd name="T19" fmla="*/ 123 h 192"/>
                <a:gd name="T20" fmla="*/ 15 w 178"/>
                <a:gd name="T21" fmla="*/ 160 h 192"/>
                <a:gd name="T22" fmla="*/ 44 w 178"/>
                <a:gd name="T23" fmla="*/ 183 h 192"/>
                <a:gd name="T24" fmla="*/ 82 w 178"/>
                <a:gd name="T25" fmla="*/ 181 h 192"/>
                <a:gd name="T26" fmla="*/ 81 w 178"/>
                <a:gd name="T27" fmla="*/ 150 h 192"/>
                <a:gd name="T28" fmla="*/ 111 w 178"/>
                <a:gd name="T29" fmla="*/ 143 h 192"/>
                <a:gd name="T30" fmla="*/ 110 w 178"/>
                <a:gd name="T31" fmla="*/ 113 h 192"/>
                <a:gd name="T32" fmla="*/ 140 w 178"/>
                <a:gd name="T33" fmla="*/ 106 h 192"/>
                <a:gd name="T34" fmla="*/ 139 w 178"/>
                <a:gd name="T35" fmla="*/ 75 h 192"/>
                <a:gd name="T36" fmla="*/ 170 w 178"/>
                <a:gd name="T37" fmla="*/ 69 h 192"/>
                <a:gd name="T38" fmla="*/ 163 w 178"/>
                <a:gd name="T39" fmla="*/ 3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8" h="192">
                  <a:moveTo>
                    <a:pt x="163" y="32"/>
                  </a:moveTo>
                  <a:cubicBezTo>
                    <a:pt x="134" y="10"/>
                    <a:pt x="134" y="10"/>
                    <a:pt x="134" y="10"/>
                  </a:cubicBezTo>
                  <a:cubicBezTo>
                    <a:pt x="121" y="0"/>
                    <a:pt x="105" y="1"/>
                    <a:pt x="96" y="12"/>
                  </a:cubicBezTo>
                  <a:cubicBezTo>
                    <a:pt x="89" y="21"/>
                    <a:pt x="90" y="33"/>
                    <a:pt x="97" y="43"/>
                  </a:cubicBezTo>
                  <a:cubicBezTo>
                    <a:pt x="86" y="38"/>
                    <a:pt x="74" y="40"/>
                    <a:pt x="67" y="49"/>
                  </a:cubicBezTo>
                  <a:cubicBezTo>
                    <a:pt x="60" y="58"/>
                    <a:pt x="61" y="70"/>
                    <a:pt x="68" y="80"/>
                  </a:cubicBezTo>
                  <a:cubicBezTo>
                    <a:pt x="57" y="75"/>
                    <a:pt x="45" y="77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1" y="95"/>
                    <a:pt x="32" y="107"/>
                    <a:pt x="39" y="117"/>
                  </a:cubicBezTo>
                  <a:cubicBezTo>
                    <a:pt x="28" y="112"/>
                    <a:pt x="15" y="115"/>
                    <a:pt x="8" y="123"/>
                  </a:cubicBezTo>
                  <a:cubicBezTo>
                    <a:pt x="0" y="134"/>
                    <a:pt x="3" y="151"/>
                    <a:pt x="15" y="160"/>
                  </a:cubicBezTo>
                  <a:cubicBezTo>
                    <a:pt x="44" y="183"/>
                    <a:pt x="44" y="183"/>
                    <a:pt x="44" y="183"/>
                  </a:cubicBezTo>
                  <a:cubicBezTo>
                    <a:pt x="57" y="192"/>
                    <a:pt x="73" y="191"/>
                    <a:pt x="82" y="181"/>
                  </a:cubicBezTo>
                  <a:cubicBezTo>
                    <a:pt x="89" y="172"/>
                    <a:pt x="88" y="159"/>
                    <a:pt x="81" y="150"/>
                  </a:cubicBezTo>
                  <a:cubicBezTo>
                    <a:pt x="92" y="155"/>
                    <a:pt x="104" y="152"/>
                    <a:pt x="111" y="143"/>
                  </a:cubicBezTo>
                  <a:cubicBezTo>
                    <a:pt x="118" y="135"/>
                    <a:pt x="117" y="122"/>
                    <a:pt x="110" y="113"/>
                  </a:cubicBezTo>
                  <a:cubicBezTo>
                    <a:pt x="121" y="117"/>
                    <a:pt x="133" y="115"/>
                    <a:pt x="140" y="106"/>
                  </a:cubicBezTo>
                  <a:cubicBezTo>
                    <a:pt x="147" y="97"/>
                    <a:pt x="146" y="85"/>
                    <a:pt x="139" y="75"/>
                  </a:cubicBezTo>
                  <a:cubicBezTo>
                    <a:pt x="150" y="80"/>
                    <a:pt x="163" y="78"/>
                    <a:pt x="170" y="69"/>
                  </a:cubicBezTo>
                  <a:cubicBezTo>
                    <a:pt x="178" y="58"/>
                    <a:pt x="175" y="42"/>
                    <a:pt x="163" y="32"/>
                  </a:cubicBezTo>
                </a:path>
              </a:pathLst>
            </a:custGeom>
            <a:solidFill>
              <a:srgbClr val="FF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D182E36E-D471-4B49-85AB-DABA7D5B6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2365375"/>
              <a:ext cx="425450" cy="73025"/>
            </a:xfrm>
            <a:custGeom>
              <a:avLst/>
              <a:gdLst>
                <a:gd name="T0" fmla="*/ 3 w 173"/>
                <a:gd name="T1" fmla="*/ 0 h 30"/>
                <a:gd name="T2" fmla="*/ 3 w 173"/>
                <a:gd name="T3" fmla="*/ 0 h 30"/>
                <a:gd name="T4" fmla="*/ 3 w 173"/>
                <a:gd name="T5" fmla="*/ 0 h 30"/>
                <a:gd name="T6" fmla="*/ 0 w 173"/>
                <a:gd name="T7" fmla="*/ 3 h 30"/>
                <a:gd name="T8" fmla="*/ 0 w 173"/>
                <a:gd name="T9" fmla="*/ 3 h 30"/>
                <a:gd name="T10" fmla="*/ 89 w 173"/>
                <a:gd name="T11" fmla="*/ 30 h 30"/>
                <a:gd name="T12" fmla="*/ 165 w 173"/>
                <a:gd name="T13" fmla="*/ 10 h 30"/>
                <a:gd name="T14" fmla="*/ 167 w 173"/>
                <a:gd name="T15" fmla="*/ 11 h 30"/>
                <a:gd name="T16" fmla="*/ 173 w 173"/>
                <a:gd name="T17" fmla="*/ 7 h 30"/>
                <a:gd name="T18" fmla="*/ 168 w 173"/>
                <a:gd name="T19" fmla="*/ 3 h 30"/>
                <a:gd name="T20" fmla="*/ 89 w 173"/>
                <a:gd name="T21" fmla="*/ 25 h 30"/>
                <a:gd name="T22" fmla="*/ 3 w 173"/>
                <a:gd name="T23" fmla="*/ 0 h 30"/>
                <a:gd name="T24" fmla="*/ 3 w 173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30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24"/>
                    <a:pt x="63" y="30"/>
                    <a:pt x="89" y="30"/>
                  </a:cubicBezTo>
                  <a:cubicBezTo>
                    <a:pt x="135" y="30"/>
                    <a:pt x="165" y="10"/>
                    <a:pt x="165" y="1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9" y="10"/>
                    <a:pt x="171" y="9"/>
                    <a:pt x="173" y="7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68" y="3"/>
                    <a:pt x="137" y="25"/>
                    <a:pt x="89" y="25"/>
                  </a:cubicBezTo>
                  <a:cubicBezTo>
                    <a:pt x="64" y="25"/>
                    <a:pt x="34" y="19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4C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1F4E9FC2-EF3E-4073-A781-8DCCA198D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200" y="2382838"/>
              <a:ext cx="39688" cy="46038"/>
            </a:xfrm>
            <a:custGeom>
              <a:avLst/>
              <a:gdLst>
                <a:gd name="T0" fmla="*/ 6 w 16"/>
                <a:gd name="T1" fmla="*/ 0 h 19"/>
                <a:gd name="T2" fmla="*/ 0 w 16"/>
                <a:gd name="T3" fmla="*/ 4 h 19"/>
                <a:gd name="T4" fmla="*/ 15 w 16"/>
                <a:gd name="T5" fmla="*/ 19 h 19"/>
                <a:gd name="T6" fmla="*/ 16 w 16"/>
                <a:gd name="T7" fmla="*/ 16 h 19"/>
                <a:gd name="T8" fmla="*/ 14 w 16"/>
                <a:gd name="T9" fmla="*/ 8 h 19"/>
                <a:gd name="T10" fmla="*/ 6 w 1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6" y="0"/>
                  </a:moveTo>
                  <a:cubicBezTo>
                    <a:pt x="4" y="2"/>
                    <a:pt x="2" y="3"/>
                    <a:pt x="0" y="4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7"/>
                    <a:pt x="16" y="16"/>
                  </a:cubicBezTo>
                  <a:cubicBezTo>
                    <a:pt x="15" y="14"/>
                    <a:pt x="14" y="11"/>
                    <a:pt x="14" y="8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1B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2DFBB9DA-FA2E-45B5-B361-C24BFDABC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300" y="2422525"/>
              <a:ext cx="6350" cy="14288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3 h 6"/>
                <a:gd name="T4" fmla="*/ 3 w 3"/>
                <a:gd name="T5" fmla="*/ 6 h 6"/>
                <a:gd name="T6" fmla="*/ 1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4"/>
                    <a:pt x="1" y="2"/>
                    <a:pt x="1" y="0"/>
                  </a:cubicBezTo>
                </a:path>
              </a:pathLst>
            </a:custGeom>
            <a:solidFill>
              <a:srgbClr val="E4B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49E62F32-B347-495A-A2B4-24F20259A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25" y="2401888"/>
              <a:ext cx="117475" cy="192088"/>
            </a:xfrm>
            <a:custGeom>
              <a:avLst/>
              <a:gdLst>
                <a:gd name="T0" fmla="*/ 0 w 48"/>
                <a:gd name="T1" fmla="*/ 0 h 78"/>
                <a:gd name="T2" fmla="*/ 2 w 48"/>
                <a:gd name="T3" fmla="*/ 8 h 78"/>
                <a:gd name="T4" fmla="*/ 4 w 48"/>
                <a:gd name="T5" fmla="*/ 14 h 78"/>
                <a:gd name="T6" fmla="*/ 8 w 48"/>
                <a:gd name="T7" fmla="*/ 18 h 78"/>
                <a:gd name="T8" fmla="*/ 8 w 48"/>
                <a:gd name="T9" fmla="*/ 41 h 78"/>
                <a:gd name="T10" fmla="*/ 36 w 48"/>
                <a:gd name="T11" fmla="*/ 78 h 78"/>
                <a:gd name="T12" fmla="*/ 38 w 48"/>
                <a:gd name="T13" fmla="*/ 78 h 78"/>
                <a:gd name="T14" fmla="*/ 47 w 48"/>
                <a:gd name="T15" fmla="*/ 72 h 78"/>
                <a:gd name="T16" fmla="*/ 48 w 48"/>
                <a:gd name="T17" fmla="*/ 69 h 78"/>
                <a:gd name="T18" fmla="*/ 43 w 48"/>
                <a:gd name="T19" fmla="*/ 71 h 78"/>
                <a:gd name="T20" fmla="*/ 40 w 48"/>
                <a:gd name="T21" fmla="*/ 70 h 78"/>
                <a:gd name="T22" fmla="*/ 12 w 48"/>
                <a:gd name="T23" fmla="*/ 34 h 78"/>
                <a:gd name="T24" fmla="*/ 11 w 48"/>
                <a:gd name="T25" fmla="*/ 11 h 78"/>
                <a:gd name="T26" fmla="*/ 0 w 48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8">
                  <a:moveTo>
                    <a:pt x="0" y="0"/>
                  </a:moveTo>
                  <a:cubicBezTo>
                    <a:pt x="0" y="3"/>
                    <a:pt x="1" y="6"/>
                    <a:pt x="2" y="8"/>
                  </a:cubicBezTo>
                  <a:cubicBezTo>
                    <a:pt x="2" y="10"/>
                    <a:pt x="3" y="12"/>
                    <a:pt x="4" y="1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9" y="58"/>
                    <a:pt x="19" y="73"/>
                    <a:pt x="36" y="78"/>
                  </a:cubicBezTo>
                  <a:cubicBezTo>
                    <a:pt x="36" y="78"/>
                    <a:pt x="37" y="78"/>
                    <a:pt x="38" y="78"/>
                  </a:cubicBezTo>
                  <a:cubicBezTo>
                    <a:pt x="42" y="78"/>
                    <a:pt x="46" y="76"/>
                    <a:pt x="47" y="72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0"/>
                    <a:pt x="44" y="71"/>
                    <a:pt x="43" y="71"/>
                  </a:cubicBezTo>
                  <a:cubicBezTo>
                    <a:pt x="42" y="71"/>
                    <a:pt x="41" y="70"/>
                    <a:pt x="40" y="70"/>
                  </a:cubicBezTo>
                  <a:cubicBezTo>
                    <a:pt x="24" y="65"/>
                    <a:pt x="13" y="51"/>
                    <a:pt x="12" y="3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1D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C62E4857-96DD-4F99-8C73-909792C83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2078038"/>
              <a:ext cx="598488" cy="501650"/>
            </a:xfrm>
            <a:custGeom>
              <a:avLst/>
              <a:gdLst>
                <a:gd name="T0" fmla="*/ 22 w 244"/>
                <a:gd name="T1" fmla="*/ 0 h 204"/>
                <a:gd name="T2" fmla="*/ 55 w 244"/>
                <a:gd name="T3" fmla="*/ 30 h 204"/>
                <a:gd name="T4" fmla="*/ 114 w 244"/>
                <a:gd name="T5" fmla="*/ 54 h 204"/>
                <a:gd name="T6" fmla="*/ 170 w 244"/>
                <a:gd name="T7" fmla="*/ 56 h 204"/>
                <a:gd name="T8" fmla="*/ 189 w 244"/>
                <a:gd name="T9" fmla="*/ 65 h 204"/>
                <a:gd name="T10" fmla="*/ 238 w 244"/>
                <a:gd name="T11" fmla="*/ 126 h 204"/>
                <a:gd name="T12" fmla="*/ 242 w 244"/>
                <a:gd name="T13" fmla="*/ 145 h 204"/>
                <a:gd name="T14" fmla="*/ 229 w 244"/>
                <a:gd name="T15" fmla="*/ 196 h 204"/>
                <a:gd name="T16" fmla="*/ 218 w 244"/>
                <a:gd name="T17" fmla="*/ 202 h 204"/>
                <a:gd name="T18" fmla="*/ 190 w 244"/>
                <a:gd name="T19" fmla="*/ 166 h 204"/>
                <a:gd name="T20" fmla="*/ 189 w 244"/>
                <a:gd name="T21" fmla="*/ 143 h 204"/>
                <a:gd name="T22" fmla="*/ 165 w 244"/>
                <a:gd name="T23" fmla="*/ 120 h 204"/>
                <a:gd name="T24" fmla="*/ 0 w 244"/>
                <a:gd name="T25" fmla="*/ 117 h 204"/>
                <a:gd name="T26" fmla="*/ 9 w 244"/>
                <a:gd name="T27" fmla="*/ 32 h 204"/>
                <a:gd name="T28" fmla="*/ 22 w 244"/>
                <a:gd name="T2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4" h="204">
                  <a:moveTo>
                    <a:pt x="22" y="0"/>
                  </a:moveTo>
                  <a:cubicBezTo>
                    <a:pt x="55" y="30"/>
                    <a:pt x="55" y="30"/>
                    <a:pt x="55" y="30"/>
                  </a:cubicBezTo>
                  <a:cubicBezTo>
                    <a:pt x="71" y="45"/>
                    <a:pt x="92" y="53"/>
                    <a:pt x="114" y="54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7" y="55"/>
                    <a:pt x="185" y="59"/>
                    <a:pt x="189" y="65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42" y="131"/>
                    <a:pt x="244" y="139"/>
                    <a:pt x="242" y="145"/>
                  </a:cubicBezTo>
                  <a:cubicBezTo>
                    <a:pt x="229" y="196"/>
                    <a:pt x="229" y="196"/>
                    <a:pt x="229" y="196"/>
                  </a:cubicBezTo>
                  <a:cubicBezTo>
                    <a:pt x="228" y="201"/>
                    <a:pt x="223" y="204"/>
                    <a:pt x="218" y="202"/>
                  </a:cubicBezTo>
                  <a:cubicBezTo>
                    <a:pt x="202" y="197"/>
                    <a:pt x="191" y="183"/>
                    <a:pt x="190" y="166"/>
                  </a:cubicBezTo>
                  <a:cubicBezTo>
                    <a:pt x="189" y="143"/>
                    <a:pt x="189" y="143"/>
                    <a:pt x="189" y="143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5" y="120"/>
                    <a:pt x="91" y="171"/>
                    <a:pt x="0" y="11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B27E3490-2556-4F2E-A59B-28EB0A61B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16138"/>
              <a:ext cx="277813" cy="347663"/>
            </a:xfrm>
            <a:custGeom>
              <a:avLst/>
              <a:gdLst>
                <a:gd name="T0" fmla="*/ 0 w 175"/>
                <a:gd name="T1" fmla="*/ 200 h 219"/>
                <a:gd name="T2" fmla="*/ 22 w 175"/>
                <a:gd name="T3" fmla="*/ 219 h 219"/>
                <a:gd name="T4" fmla="*/ 175 w 175"/>
                <a:gd name="T5" fmla="*/ 19 h 219"/>
                <a:gd name="T6" fmla="*/ 152 w 175"/>
                <a:gd name="T7" fmla="*/ 0 h 219"/>
                <a:gd name="T8" fmla="*/ 0 w 175"/>
                <a:gd name="T9" fmla="*/ 2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19">
                  <a:moveTo>
                    <a:pt x="0" y="200"/>
                  </a:moveTo>
                  <a:lnTo>
                    <a:pt x="22" y="219"/>
                  </a:lnTo>
                  <a:lnTo>
                    <a:pt x="175" y="19"/>
                  </a:lnTo>
                  <a:lnTo>
                    <a:pt x="152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401E7E1B-D000-4C3E-83A4-C846D96C3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16138"/>
              <a:ext cx="277813" cy="347663"/>
            </a:xfrm>
            <a:custGeom>
              <a:avLst/>
              <a:gdLst>
                <a:gd name="T0" fmla="*/ 0 w 175"/>
                <a:gd name="T1" fmla="*/ 200 h 219"/>
                <a:gd name="T2" fmla="*/ 22 w 175"/>
                <a:gd name="T3" fmla="*/ 219 h 219"/>
                <a:gd name="T4" fmla="*/ 175 w 175"/>
                <a:gd name="T5" fmla="*/ 19 h 219"/>
                <a:gd name="T6" fmla="*/ 152 w 175"/>
                <a:gd name="T7" fmla="*/ 0 h 219"/>
                <a:gd name="T8" fmla="*/ 0 w 175"/>
                <a:gd name="T9" fmla="*/ 2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19">
                  <a:moveTo>
                    <a:pt x="0" y="200"/>
                  </a:moveTo>
                  <a:lnTo>
                    <a:pt x="22" y="219"/>
                  </a:lnTo>
                  <a:lnTo>
                    <a:pt x="175" y="19"/>
                  </a:lnTo>
                  <a:lnTo>
                    <a:pt x="152" y="0"/>
                  </a:lnTo>
                  <a:lnTo>
                    <a:pt x="0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03C40274-8DA0-40F8-A861-8EE5BD6C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1600200"/>
              <a:ext cx="577850" cy="860425"/>
            </a:xfrm>
            <a:custGeom>
              <a:avLst/>
              <a:gdLst>
                <a:gd name="T0" fmla="*/ 0 w 364"/>
                <a:gd name="T1" fmla="*/ 394 h 542"/>
                <a:gd name="T2" fmla="*/ 190 w 364"/>
                <a:gd name="T3" fmla="*/ 542 h 542"/>
                <a:gd name="T4" fmla="*/ 364 w 364"/>
                <a:gd name="T5" fmla="*/ 315 h 542"/>
                <a:gd name="T6" fmla="*/ 0 w 364"/>
                <a:gd name="T7" fmla="*/ 0 h 542"/>
                <a:gd name="T8" fmla="*/ 0 w 364"/>
                <a:gd name="T9" fmla="*/ 39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542">
                  <a:moveTo>
                    <a:pt x="0" y="394"/>
                  </a:moveTo>
                  <a:lnTo>
                    <a:pt x="190" y="542"/>
                  </a:lnTo>
                  <a:lnTo>
                    <a:pt x="364" y="315"/>
                  </a:lnTo>
                  <a:lnTo>
                    <a:pt x="0" y="0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29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38B08CD2-E070-4A66-A1F6-3F8DF47FD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1600200"/>
              <a:ext cx="577850" cy="860425"/>
            </a:xfrm>
            <a:custGeom>
              <a:avLst/>
              <a:gdLst>
                <a:gd name="T0" fmla="*/ 0 w 364"/>
                <a:gd name="T1" fmla="*/ 394 h 542"/>
                <a:gd name="T2" fmla="*/ 190 w 364"/>
                <a:gd name="T3" fmla="*/ 542 h 542"/>
                <a:gd name="T4" fmla="*/ 364 w 364"/>
                <a:gd name="T5" fmla="*/ 315 h 542"/>
                <a:gd name="T6" fmla="*/ 0 w 364"/>
                <a:gd name="T7" fmla="*/ 0 h 542"/>
                <a:gd name="T8" fmla="*/ 0 w 364"/>
                <a:gd name="T9" fmla="*/ 39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542">
                  <a:moveTo>
                    <a:pt x="0" y="394"/>
                  </a:moveTo>
                  <a:lnTo>
                    <a:pt x="190" y="542"/>
                  </a:lnTo>
                  <a:lnTo>
                    <a:pt x="364" y="315"/>
                  </a:lnTo>
                  <a:lnTo>
                    <a:pt x="0" y="0"/>
                  </a:lnTo>
                  <a:lnTo>
                    <a:pt x="0" y="3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5CF2B9BB-600B-47C5-B9A7-326C898DB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363" y="2441575"/>
              <a:ext cx="14288" cy="22225"/>
            </a:xfrm>
            <a:custGeom>
              <a:avLst/>
              <a:gdLst>
                <a:gd name="T0" fmla="*/ 9 w 9"/>
                <a:gd name="T1" fmla="*/ 0 h 14"/>
                <a:gd name="T2" fmla="*/ 0 w 9"/>
                <a:gd name="T3" fmla="*/ 14 h 14"/>
                <a:gd name="T4" fmla="*/ 9 w 9"/>
                <a:gd name="T5" fmla="*/ 0 h 14"/>
                <a:gd name="T6" fmla="*/ 9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9" y="0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3B20CB7A-9308-46B1-A126-C7268B301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363" y="2441575"/>
              <a:ext cx="14288" cy="22225"/>
            </a:xfrm>
            <a:custGeom>
              <a:avLst/>
              <a:gdLst>
                <a:gd name="T0" fmla="*/ 9 w 9"/>
                <a:gd name="T1" fmla="*/ 0 h 14"/>
                <a:gd name="T2" fmla="*/ 0 w 9"/>
                <a:gd name="T3" fmla="*/ 14 h 14"/>
                <a:gd name="T4" fmla="*/ 9 w 9"/>
                <a:gd name="T5" fmla="*/ 0 h 14"/>
                <a:gd name="T6" fmla="*/ 9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9" y="0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14192FF3-D8DE-41F1-8AB6-D4506849C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650" y="2373313"/>
              <a:ext cx="53975" cy="68263"/>
            </a:xfrm>
            <a:custGeom>
              <a:avLst/>
              <a:gdLst>
                <a:gd name="T0" fmla="*/ 34 w 34"/>
                <a:gd name="T1" fmla="*/ 0 h 43"/>
                <a:gd name="T2" fmla="*/ 0 w 34"/>
                <a:gd name="T3" fmla="*/ 43 h 43"/>
                <a:gd name="T4" fmla="*/ 0 w 34"/>
                <a:gd name="T5" fmla="*/ 43 h 43"/>
                <a:gd name="T6" fmla="*/ 34 w 34"/>
                <a:gd name="T7" fmla="*/ 0 h 43"/>
                <a:gd name="T8" fmla="*/ 34 w 3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3">
                  <a:moveTo>
                    <a:pt x="34" y="0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4C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78F5B3E0-211C-40DB-9C42-E6F6048C9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650" y="2373313"/>
              <a:ext cx="53975" cy="68263"/>
            </a:xfrm>
            <a:custGeom>
              <a:avLst/>
              <a:gdLst>
                <a:gd name="T0" fmla="*/ 34 w 34"/>
                <a:gd name="T1" fmla="*/ 0 h 43"/>
                <a:gd name="T2" fmla="*/ 0 w 34"/>
                <a:gd name="T3" fmla="*/ 43 h 43"/>
                <a:gd name="T4" fmla="*/ 0 w 34"/>
                <a:gd name="T5" fmla="*/ 43 h 43"/>
                <a:gd name="T6" fmla="*/ 34 w 34"/>
                <a:gd name="T7" fmla="*/ 0 h 43"/>
                <a:gd name="T8" fmla="*/ 34 w 3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3">
                  <a:moveTo>
                    <a:pt x="34" y="0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34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99195E5C-E90B-47AD-B4D3-D2540E4B5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2365375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5 h 5"/>
                <a:gd name="T4" fmla="*/ 0 w 5"/>
                <a:gd name="T5" fmla="*/ 5 h 5"/>
                <a:gd name="T6" fmla="*/ 5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7B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48E295E2-9F1B-4DF1-8C73-D0DFEC76B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2365375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5 h 5"/>
                <a:gd name="T4" fmla="*/ 0 w 5"/>
                <a:gd name="T5" fmla="*/ 5 h 5"/>
                <a:gd name="T6" fmla="*/ 5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D6CC5D76-FD48-43F2-87C0-C3A41468C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335213"/>
              <a:ext cx="111125" cy="128588"/>
            </a:xfrm>
            <a:custGeom>
              <a:avLst/>
              <a:gdLst>
                <a:gd name="T0" fmla="*/ 48 w 70"/>
                <a:gd name="T1" fmla="*/ 0 h 81"/>
                <a:gd name="T2" fmla="*/ 0 w 70"/>
                <a:gd name="T3" fmla="*/ 62 h 81"/>
                <a:gd name="T4" fmla="*/ 22 w 70"/>
                <a:gd name="T5" fmla="*/ 81 h 81"/>
                <a:gd name="T6" fmla="*/ 31 w 70"/>
                <a:gd name="T7" fmla="*/ 67 h 81"/>
                <a:gd name="T8" fmla="*/ 65 w 70"/>
                <a:gd name="T9" fmla="*/ 24 h 81"/>
                <a:gd name="T10" fmla="*/ 70 w 70"/>
                <a:gd name="T11" fmla="*/ 19 h 81"/>
                <a:gd name="T12" fmla="*/ 48 w 70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1">
                  <a:moveTo>
                    <a:pt x="48" y="0"/>
                  </a:moveTo>
                  <a:lnTo>
                    <a:pt x="0" y="62"/>
                  </a:lnTo>
                  <a:lnTo>
                    <a:pt x="22" y="81"/>
                  </a:lnTo>
                  <a:lnTo>
                    <a:pt x="31" y="67"/>
                  </a:lnTo>
                  <a:lnTo>
                    <a:pt x="65" y="24"/>
                  </a:lnTo>
                  <a:lnTo>
                    <a:pt x="70" y="1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0C6FA971-C769-4518-ABD7-F0027150C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335213"/>
              <a:ext cx="111125" cy="128588"/>
            </a:xfrm>
            <a:custGeom>
              <a:avLst/>
              <a:gdLst>
                <a:gd name="T0" fmla="*/ 48 w 70"/>
                <a:gd name="T1" fmla="*/ 0 h 81"/>
                <a:gd name="T2" fmla="*/ 0 w 70"/>
                <a:gd name="T3" fmla="*/ 62 h 81"/>
                <a:gd name="T4" fmla="*/ 22 w 70"/>
                <a:gd name="T5" fmla="*/ 81 h 81"/>
                <a:gd name="T6" fmla="*/ 31 w 70"/>
                <a:gd name="T7" fmla="*/ 67 h 81"/>
                <a:gd name="T8" fmla="*/ 65 w 70"/>
                <a:gd name="T9" fmla="*/ 24 h 81"/>
                <a:gd name="T10" fmla="*/ 70 w 70"/>
                <a:gd name="T11" fmla="*/ 19 h 81"/>
                <a:gd name="T12" fmla="*/ 48 w 70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1">
                  <a:moveTo>
                    <a:pt x="48" y="0"/>
                  </a:moveTo>
                  <a:lnTo>
                    <a:pt x="0" y="62"/>
                  </a:lnTo>
                  <a:lnTo>
                    <a:pt x="22" y="81"/>
                  </a:lnTo>
                  <a:lnTo>
                    <a:pt x="31" y="67"/>
                  </a:lnTo>
                  <a:lnTo>
                    <a:pt x="65" y="24"/>
                  </a:lnTo>
                  <a:lnTo>
                    <a:pt x="70" y="19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6C9C666C-A0F8-4D2B-A243-2076223E61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2175" y="2012950"/>
              <a:ext cx="398463" cy="447675"/>
            </a:xfrm>
            <a:custGeom>
              <a:avLst/>
              <a:gdLst>
                <a:gd name="T0" fmla="*/ 113 w 162"/>
                <a:gd name="T1" fmla="*/ 155 h 182"/>
                <a:gd name="T2" fmla="*/ 107 w 162"/>
                <a:gd name="T3" fmla="*/ 154 h 182"/>
                <a:gd name="T4" fmla="*/ 99 w 162"/>
                <a:gd name="T5" fmla="*/ 133 h 182"/>
                <a:gd name="T6" fmla="*/ 113 w 162"/>
                <a:gd name="T7" fmla="*/ 124 h 182"/>
                <a:gd name="T8" fmla="*/ 120 w 162"/>
                <a:gd name="T9" fmla="*/ 125 h 182"/>
                <a:gd name="T10" fmla="*/ 128 w 162"/>
                <a:gd name="T11" fmla="*/ 146 h 182"/>
                <a:gd name="T12" fmla="*/ 113 w 162"/>
                <a:gd name="T13" fmla="*/ 155 h 182"/>
                <a:gd name="T14" fmla="*/ 77 w 162"/>
                <a:gd name="T15" fmla="*/ 125 h 182"/>
                <a:gd name="T16" fmla="*/ 71 w 162"/>
                <a:gd name="T17" fmla="*/ 124 h 182"/>
                <a:gd name="T18" fmla="*/ 63 w 162"/>
                <a:gd name="T19" fmla="*/ 103 h 182"/>
                <a:gd name="T20" fmla="*/ 77 w 162"/>
                <a:gd name="T21" fmla="*/ 94 h 182"/>
                <a:gd name="T22" fmla="*/ 84 w 162"/>
                <a:gd name="T23" fmla="*/ 95 h 182"/>
                <a:gd name="T24" fmla="*/ 92 w 162"/>
                <a:gd name="T25" fmla="*/ 116 h 182"/>
                <a:gd name="T26" fmla="*/ 77 w 162"/>
                <a:gd name="T27" fmla="*/ 125 h 182"/>
                <a:gd name="T28" fmla="*/ 0 w 162"/>
                <a:gd name="T29" fmla="*/ 0 h 182"/>
                <a:gd name="T30" fmla="*/ 0 w 162"/>
                <a:gd name="T31" fmla="*/ 86 h 182"/>
                <a:gd name="T32" fmla="*/ 123 w 162"/>
                <a:gd name="T33" fmla="*/ 182 h 182"/>
                <a:gd name="T34" fmla="*/ 131 w 162"/>
                <a:gd name="T35" fmla="*/ 171 h 182"/>
                <a:gd name="T36" fmla="*/ 162 w 162"/>
                <a:gd name="T37" fmla="*/ 131 h 182"/>
                <a:gd name="T38" fmla="*/ 0 w 162"/>
                <a:gd name="T3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82">
                  <a:moveTo>
                    <a:pt x="113" y="155"/>
                  </a:moveTo>
                  <a:cubicBezTo>
                    <a:pt x="111" y="155"/>
                    <a:pt x="109" y="155"/>
                    <a:pt x="107" y="154"/>
                  </a:cubicBezTo>
                  <a:cubicBezTo>
                    <a:pt x="99" y="150"/>
                    <a:pt x="96" y="141"/>
                    <a:pt x="99" y="133"/>
                  </a:cubicBezTo>
                  <a:cubicBezTo>
                    <a:pt x="102" y="127"/>
                    <a:pt x="107" y="124"/>
                    <a:pt x="113" y="124"/>
                  </a:cubicBezTo>
                  <a:cubicBezTo>
                    <a:pt x="116" y="124"/>
                    <a:pt x="118" y="124"/>
                    <a:pt x="120" y="125"/>
                  </a:cubicBezTo>
                  <a:cubicBezTo>
                    <a:pt x="128" y="129"/>
                    <a:pt x="131" y="138"/>
                    <a:pt x="128" y="146"/>
                  </a:cubicBezTo>
                  <a:cubicBezTo>
                    <a:pt x="125" y="152"/>
                    <a:pt x="119" y="155"/>
                    <a:pt x="113" y="155"/>
                  </a:cubicBezTo>
                  <a:moveTo>
                    <a:pt x="77" y="125"/>
                  </a:moveTo>
                  <a:cubicBezTo>
                    <a:pt x="75" y="125"/>
                    <a:pt x="73" y="125"/>
                    <a:pt x="71" y="124"/>
                  </a:cubicBezTo>
                  <a:cubicBezTo>
                    <a:pt x="63" y="120"/>
                    <a:pt x="60" y="111"/>
                    <a:pt x="63" y="103"/>
                  </a:cubicBezTo>
                  <a:cubicBezTo>
                    <a:pt x="66" y="97"/>
                    <a:pt x="72" y="94"/>
                    <a:pt x="77" y="94"/>
                  </a:cubicBezTo>
                  <a:cubicBezTo>
                    <a:pt x="80" y="94"/>
                    <a:pt x="82" y="94"/>
                    <a:pt x="84" y="95"/>
                  </a:cubicBezTo>
                  <a:cubicBezTo>
                    <a:pt x="92" y="99"/>
                    <a:pt x="95" y="108"/>
                    <a:pt x="92" y="116"/>
                  </a:cubicBezTo>
                  <a:cubicBezTo>
                    <a:pt x="89" y="122"/>
                    <a:pt x="83" y="125"/>
                    <a:pt x="77" y="125"/>
                  </a:cubicBezTo>
                  <a:moveTo>
                    <a:pt x="0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23" y="182"/>
                    <a:pt x="123" y="182"/>
                    <a:pt x="123" y="182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77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8779C2F6-CF3B-4ABE-8E4F-B2BFAD461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713" y="2319338"/>
              <a:ext cx="85725" cy="76200"/>
            </a:xfrm>
            <a:custGeom>
              <a:avLst/>
              <a:gdLst>
                <a:gd name="T0" fmla="*/ 17 w 35"/>
                <a:gd name="T1" fmla="*/ 0 h 31"/>
                <a:gd name="T2" fmla="*/ 3 w 35"/>
                <a:gd name="T3" fmla="*/ 9 h 31"/>
                <a:gd name="T4" fmla="*/ 11 w 35"/>
                <a:gd name="T5" fmla="*/ 30 h 31"/>
                <a:gd name="T6" fmla="*/ 17 w 35"/>
                <a:gd name="T7" fmla="*/ 31 h 31"/>
                <a:gd name="T8" fmla="*/ 32 w 35"/>
                <a:gd name="T9" fmla="*/ 22 h 31"/>
                <a:gd name="T10" fmla="*/ 24 w 35"/>
                <a:gd name="T11" fmla="*/ 1 h 31"/>
                <a:gd name="T12" fmla="*/ 17 w 35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1">
                  <a:moveTo>
                    <a:pt x="17" y="0"/>
                  </a:moveTo>
                  <a:cubicBezTo>
                    <a:pt x="11" y="0"/>
                    <a:pt x="6" y="3"/>
                    <a:pt x="3" y="9"/>
                  </a:cubicBezTo>
                  <a:cubicBezTo>
                    <a:pt x="0" y="17"/>
                    <a:pt x="3" y="26"/>
                    <a:pt x="11" y="30"/>
                  </a:cubicBezTo>
                  <a:cubicBezTo>
                    <a:pt x="13" y="31"/>
                    <a:pt x="15" y="31"/>
                    <a:pt x="17" y="31"/>
                  </a:cubicBezTo>
                  <a:cubicBezTo>
                    <a:pt x="23" y="31"/>
                    <a:pt x="29" y="28"/>
                    <a:pt x="32" y="22"/>
                  </a:cubicBezTo>
                  <a:cubicBezTo>
                    <a:pt x="35" y="14"/>
                    <a:pt x="32" y="5"/>
                    <a:pt x="24" y="1"/>
                  </a:cubicBezTo>
                  <a:cubicBezTo>
                    <a:pt x="22" y="0"/>
                    <a:pt x="20" y="0"/>
                    <a:pt x="17" y="0"/>
                  </a:cubicBezTo>
                </a:path>
              </a:pathLst>
            </a:custGeom>
            <a:solidFill>
              <a:srgbClr val="205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D24909C1-5B64-439D-8983-066E51ECC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2244725"/>
              <a:ext cx="85725" cy="76200"/>
            </a:xfrm>
            <a:custGeom>
              <a:avLst/>
              <a:gdLst>
                <a:gd name="T0" fmla="*/ 17 w 35"/>
                <a:gd name="T1" fmla="*/ 0 h 31"/>
                <a:gd name="T2" fmla="*/ 3 w 35"/>
                <a:gd name="T3" fmla="*/ 9 h 31"/>
                <a:gd name="T4" fmla="*/ 11 w 35"/>
                <a:gd name="T5" fmla="*/ 30 h 31"/>
                <a:gd name="T6" fmla="*/ 17 w 35"/>
                <a:gd name="T7" fmla="*/ 31 h 31"/>
                <a:gd name="T8" fmla="*/ 32 w 35"/>
                <a:gd name="T9" fmla="*/ 22 h 31"/>
                <a:gd name="T10" fmla="*/ 24 w 35"/>
                <a:gd name="T11" fmla="*/ 1 h 31"/>
                <a:gd name="T12" fmla="*/ 17 w 35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1">
                  <a:moveTo>
                    <a:pt x="17" y="0"/>
                  </a:moveTo>
                  <a:cubicBezTo>
                    <a:pt x="12" y="0"/>
                    <a:pt x="6" y="3"/>
                    <a:pt x="3" y="9"/>
                  </a:cubicBezTo>
                  <a:cubicBezTo>
                    <a:pt x="0" y="17"/>
                    <a:pt x="3" y="26"/>
                    <a:pt x="11" y="30"/>
                  </a:cubicBezTo>
                  <a:cubicBezTo>
                    <a:pt x="13" y="31"/>
                    <a:pt x="15" y="31"/>
                    <a:pt x="17" y="31"/>
                  </a:cubicBezTo>
                  <a:cubicBezTo>
                    <a:pt x="23" y="31"/>
                    <a:pt x="29" y="28"/>
                    <a:pt x="32" y="22"/>
                  </a:cubicBezTo>
                  <a:cubicBezTo>
                    <a:pt x="35" y="14"/>
                    <a:pt x="32" y="5"/>
                    <a:pt x="24" y="1"/>
                  </a:cubicBezTo>
                  <a:cubicBezTo>
                    <a:pt x="22" y="0"/>
                    <a:pt x="20" y="0"/>
                    <a:pt x="17" y="0"/>
                  </a:cubicBezTo>
                </a:path>
              </a:pathLst>
            </a:custGeom>
            <a:solidFill>
              <a:srgbClr val="205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91531742-4D23-48C1-8146-1B4A1C42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2935288"/>
              <a:ext cx="38100" cy="42863"/>
            </a:xfrm>
            <a:custGeom>
              <a:avLst/>
              <a:gdLst>
                <a:gd name="T0" fmla="*/ 8 w 16"/>
                <a:gd name="T1" fmla="*/ 17 h 17"/>
                <a:gd name="T2" fmla="*/ 2 w 16"/>
                <a:gd name="T3" fmla="*/ 14 h 17"/>
                <a:gd name="T4" fmla="*/ 0 w 16"/>
                <a:gd name="T5" fmla="*/ 9 h 17"/>
                <a:gd name="T6" fmla="*/ 2 w 16"/>
                <a:gd name="T7" fmla="*/ 3 h 17"/>
                <a:gd name="T8" fmla="*/ 13 w 16"/>
                <a:gd name="T9" fmla="*/ 3 h 17"/>
                <a:gd name="T10" fmla="*/ 16 w 16"/>
                <a:gd name="T11" fmla="*/ 9 h 17"/>
                <a:gd name="T12" fmla="*/ 13 w 16"/>
                <a:gd name="T13" fmla="*/ 14 h 17"/>
                <a:gd name="T14" fmla="*/ 8 w 1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5" y="17"/>
                    <a:pt x="3" y="16"/>
                    <a:pt x="2" y="14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15" y="4"/>
                    <a:pt x="16" y="7"/>
                    <a:pt x="16" y="9"/>
                  </a:cubicBezTo>
                  <a:cubicBezTo>
                    <a:pt x="16" y="11"/>
                    <a:pt x="15" y="13"/>
                    <a:pt x="13" y="14"/>
                  </a:cubicBezTo>
                  <a:cubicBezTo>
                    <a:pt x="12" y="16"/>
                    <a:pt x="10" y="17"/>
                    <a:pt x="8" y="17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11C4C970-3818-4341-87ED-1245C2195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5" y="2919413"/>
              <a:ext cx="42863" cy="38100"/>
            </a:xfrm>
            <a:custGeom>
              <a:avLst/>
              <a:gdLst>
                <a:gd name="T0" fmla="*/ 7 w 17"/>
                <a:gd name="T1" fmla="*/ 16 h 16"/>
                <a:gd name="T2" fmla="*/ 7 w 17"/>
                <a:gd name="T3" fmla="*/ 16 h 16"/>
                <a:gd name="T4" fmla="*/ 1 w 17"/>
                <a:gd name="T5" fmla="*/ 7 h 16"/>
                <a:gd name="T6" fmla="*/ 10 w 17"/>
                <a:gd name="T7" fmla="*/ 1 h 16"/>
                <a:gd name="T8" fmla="*/ 17 w 17"/>
                <a:gd name="T9" fmla="*/ 10 h 16"/>
                <a:gd name="T10" fmla="*/ 9 w 17"/>
                <a:gd name="T11" fmla="*/ 16 h 16"/>
                <a:gd name="T12" fmla="*/ 7 w 17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1"/>
                    <a:pt x="1" y="7"/>
                  </a:cubicBezTo>
                  <a:cubicBezTo>
                    <a:pt x="2" y="3"/>
                    <a:pt x="6" y="0"/>
                    <a:pt x="10" y="1"/>
                  </a:cubicBezTo>
                  <a:cubicBezTo>
                    <a:pt x="14" y="1"/>
                    <a:pt x="17" y="5"/>
                    <a:pt x="17" y="10"/>
                  </a:cubicBezTo>
                  <a:cubicBezTo>
                    <a:pt x="16" y="14"/>
                    <a:pt x="13" y="16"/>
                    <a:pt x="9" y="16"/>
                  </a:cubicBezTo>
                  <a:cubicBezTo>
                    <a:pt x="8" y="16"/>
                    <a:pt x="8" y="16"/>
                    <a:pt x="7" y="16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3ACFCDC0-7C35-4101-9669-E30E7E49D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7563" y="2978150"/>
              <a:ext cx="257175" cy="706438"/>
            </a:xfrm>
            <a:custGeom>
              <a:avLst/>
              <a:gdLst>
                <a:gd name="T0" fmla="*/ 89 w 105"/>
                <a:gd name="T1" fmla="*/ 279 h 287"/>
                <a:gd name="T2" fmla="*/ 97 w 105"/>
                <a:gd name="T3" fmla="*/ 271 h 287"/>
                <a:gd name="T4" fmla="*/ 105 w 105"/>
                <a:gd name="T5" fmla="*/ 279 h 287"/>
                <a:gd name="T6" fmla="*/ 97 w 105"/>
                <a:gd name="T7" fmla="*/ 287 h 287"/>
                <a:gd name="T8" fmla="*/ 97 w 105"/>
                <a:gd name="T9" fmla="*/ 287 h 287"/>
                <a:gd name="T10" fmla="*/ 89 w 105"/>
                <a:gd name="T11" fmla="*/ 279 h 287"/>
                <a:gd name="T12" fmla="*/ 86 w 105"/>
                <a:gd name="T13" fmla="*/ 222 h 287"/>
                <a:gd name="T14" fmla="*/ 86 w 105"/>
                <a:gd name="T15" fmla="*/ 222 h 287"/>
                <a:gd name="T16" fmla="*/ 93 w 105"/>
                <a:gd name="T17" fmla="*/ 213 h 287"/>
                <a:gd name="T18" fmla="*/ 102 w 105"/>
                <a:gd name="T19" fmla="*/ 220 h 287"/>
                <a:gd name="T20" fmla="*/ 95 w 105"/>
                <a:gd name="T21" fmla="*/ 229 h 287"/>
                <a:gd name="T22" fmla="*/ 94 w 105"/>
                <a:gd name="T23" fmla="*/ 229 h 287"/>
                <a:gd name="T24" fmla="*/ 86 w 105"/>
                <a:gd name="T25" fmla="*/ 222 h 287"/>
                <a:gd name="T26" fmla="*/ 78 w 105"/>
                <a:gd name="T27" fmla="*/ 165 h 287"/>
                <a:gd name="T28" fmla="*/ 84 w 105"/>
                <a:gd name="T29" fmla="*/ 155 h 287"/>
                <a:gd name="T30" fmla="*/ 94 w 105"/>
                <a:gd name="T31" fmla="*/ 162 h 287"/>
                <a:gd name="T32" fmla="*/ 87 w 105"/>
                <a:gd name="T33" fmla="*/ 171 h 287"/>
                <a:gd name="T34" fmla="*/ 86 w 105"/>
                <a:gd name="T35" fmla="*/ 171 h 287"/>
                <a:gd name="T36" fmla="*/ 78 w 105"/>
                <a:gd name="T37" fmla="*/ 165 h 287"/>
                <a:gd name="T38" fmla="*/ 64 w 105"/>
                <a:gd name="T39" fmla="*/ 109 h 287"/>
                <a:gd name="T40" fmla="*/ 64 w 105"/>
                <a:gd name="T41" fmla="*/ 109 h 287"/>
                <a:gd name="T42" fmla="*/ 69 w 105"/>
                <a:gd name="T43" fmla="*/ 99 h 287"/>
                <a:gd name="T44" fmla="*/ 79 w 105"/>
                <a:gd name="T45" fmla="*/ 104 h 287"/>
                <a:gd name="T46" fmla="*/ 74 w 105"/>
                <a:gd name="T47" fmla="*/ 114 h 287"/>
                <a:gd name="T48" fmla="*/ 71 w 105"/>
                <a:gd name="T49" fmla="*/ 114 h 287"/>
                <a:gd name="T50" fmla="*/ 64 w 105"/>
                <a:gd name="T51" fmla="*/ 109 h 287"/>
                <a:gd name="T52" fmla="*/ 40 w 105"/>
                <a:gd name="T53" fmla="*/ 58 h 287"/>
                <a:gd name="T54" fmla="*/ 40 w 105"/>
                <a:gd name="T55" fmla="*/ 58 h 287"/>
                <a:gd name="T56" fmla="*/ 43 w 105"/>
                <a:gd name="T57" fmla="*/ 47 h 287"/>
                <a:gd name="T58" fmla="*/ 54 w 105"/>
                <a:gd name="T59" fmla="*/ 49 h 287"/>
                <a:gd name="T60" fmla="*/ 51 w 105"/>
                <a:gd name="T61" fmla="*/ 60 h 287"/>
                <a:gd name="T62" fmla="*/ 47 w 105"/>
                <a:gd name="T63" fmla="*/ 61 h 287"/>
                <a:gd name="T64" fmla="*/ 40 w 105"/>
                <a:gd name="T65" fmla="*/ 58 h 287"/>
                <a:gd name="T66" fmla="*/ 4 w 105"/>
                <a:gd name="T67" fmla="*/ 15 h 287"/>
                <a:gd name="T68" fmla="*/ 3 w 105"/>
                <a:gd name="T69" fmla="*/ 4 h 287"/>
                <a:gd name="T70" fmla="*/ 14 w 105"/>
                <a:gd name="T71" fmla="*/ 3 h 287"/>
                <a:gd name="T72" fmla="*/ 15 w 105"/>
                <a:gd name="T73" fmla="*/ 14 h 287"/>
                <a:gd name="T74" fmla="*/ 9 w 105"/>
                <a:gd name="T75" fmla="*/ 17 h 287"/>
                <a:gd name="T76" fmla="*/ 4 w 105"/>
                <a:gd name="T77" fmla="*/ 1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" h="287">
                  <a:moveTo>
                    <a:pt x="89" y="279"/>
                  </a:moveTo>
                  <a:cubicBezTo>
                    <a:pt x="89" y="275"/>
                    <a:pt x="92" y="271"/>
                    <a:pt x="97" y="271"/>
                  </a:cubicBezTo>
                  <a:cubicBezTo>
                    <a:pt x="101" y="271"/>
                    <a:pt x="105" y="275"/>
                    <a:pt x="105" y="279"/>
                  </a:cubicBezTo>
                  <a:cubicBezTo>
                    <a:pt x="105" y="284"/>
                    <a:pt x="101" y="287"/>
                    <a:pt x="97" y="287"/>
                  </a:cubicBezTo>
                  <a:cubicBezTo>
                    <a:pt x="97" y="287"/>
                    <a:pt x="97" y="287"/>
                    <a:pt x="97" y="287"/>
                  </a:cubicBezTo>
                  <a:cubicBezTo>
                    <a:pt x="92" y="287"/>
                    <a:pt x="89" y="284"/>
                    <a:pt x="89" y="279"/>
                  </a:cubicBezTo>
                  <a:close/>
                  <a:moveTo>
                    <a:pt x="86" y="222"/>
                  </a:moveTo>
                  <a:cubicBezTo>
                    <a:pt x="86" y="222"/>
                    <a:pt x="86" y="222"/>
                    <a:pt x="86" y="222"/>
                  </a:cubicBezTo>
                  <a:cubicBezTo>
                    <a:pt x="85" y="217"/>
                    <a:pt x="89" y="213"/>
                    <a:pt x="93" y="213"/>
                  </a:cubicBezTo>
                  <a:cubicBezTo>
                    <a:pt x="98" y="213"/>
                    <a:pt x="101" y="216"/>
                    <a:pt x="102" y="220"/>
                  </a:cubicBezTo>
                  <a:cubicBezTo>
                    <a:pt x="102" y="225"/>
                    <a:pt x="99" y="229"/>
                    <a:pt x="95" y="229"/>
                  </a:cubicBezTo>
                  <a:cubicBezTo>
                    <a:pt x="94" y="229"/>
                    <a:pt x="94" y="229"/>
                    <a:pt x="94" y="229"/>
                  </a:cubicBezTo>
                  <a:cubicBezTo>
                    <a:pt x="90" y="229"/>
                    <a:pt x="86" y="226"/>
                    <a:pt x="86" y="222"/>
                  </a:cubicBezTo>
                  <a:close/>
                  <a:moveTo>
                    <a:pt x="78" y="165"/>
                  </a:moveTo>
                  <a:cubicBezTo>
                    <a:pt x="77" y="160"/>
                    <a:pt x="80" y="156"/>
                    <a:pt x="84" y="155"/>
                  </a:cubicBezTo>
                  <a:cubicBezTo>
                    <a:pt x="89" y="154"/>
                    <a:pt x="93" y="157"/>
                    <a:pt x="94" y="162"/>
                  </a:cubicBezTo>
                  <a:cubicBezTo>
                    <a:pt x="95" y="166"/>
                    <a:pt x="92" y="170"/>
                    <a:pt x="87" y="171"/>
                  </a:cubicBezTo>
                  <a:cubicBezTo>
                    <a:pt x="87" y="171"/>
                    <a:pt x="86" y="171"/>
                    <a:pt x="86" y="171"/>
                  </a:cubicBezTo>
                  <a:cubicBezTo>
                    <a:pt x="82" y="171"/>
                    <a:pt x="79" y="168"/>
                    <a:pt x="78" y="165"/>
                  </a:cubicBezTo>
                  <a:close/>
                  <a:moveTo>
                    <a:pt x="64" y="109"/>
                  </a:moveTo>
                  <a:cubicBezTo>
                    <a:pt x="64" y="109"/>
                    <a:pt x="64" y="109"/>
                    <a:pt x="64" y="109"/>
                  </a:cubicBezTo>
                  <a:cubicBezTo>
                    <a:pt x="62" y="105"/>
                    <a:pt x="64" y="100"/>
                    <a:pt x="69" y="99"/>
                  </a:cubicBezTo>
                  <a:cubicBezTo>
                    <a:pt x="73" y="97"/>
                    <a:pt x="77" y="100"/>
                    <a:pt x="79" y="104"/>
                  </a:cubicBezTo>
                  <a:cubicBezTo>
                    <a:pt x="80" y="108"/>
                    <a:pt x="78" y="113"/>
                    <a:pt x="74" y="114"/>
                  </a:cubicBezTo>
                  <a:cubicBezTo>
                    <a:pt x="73" y="114"/>
                    <a:pt x="72" y="114"/>
                    <a:pt x="71" y="114"/>
                  </a:cubicBezTo>
                  <a:cubicBezTo>
                    <a:pt x="68" y="114"/>
                    <a:pt x="65" y="112"/>
                    <a:pt x="64" y="109"/>
                  </a:cubicBez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38" y="54"/>
                    <a:pt x="39" y="49"/>
                    <a:pt x="43" y="47"/>
                  </a:cubicBezTo>
                  <a:cubicBezTo>
                    <a:pt x="46" y="44"/>
                    <a:pt x="51" y="46"/>
                    <a:pt x="54" y="49"/>
                  </a:cubicBezTo>
                  <a:cubicBezTo>
                    <a:pt x="56" y="53"/>
                    <a:pt x="55" y="58"/>
                    <a:pt x="51" y="60"/>
                  </a:cubicBezTo>
                  <a:cubicBezTo>
                    <a:pt x="50" y="61"/>
                    <a:pt x="48" y="61"/>
                    <a:pt x="47" y="61"/>
                  </a:cubicBezTo>
                  <a:cubicBezTo>
                    <a:pt x="44" y="61"/>
                    <a:pt x="41" y="60"/>
                    <a:pt x="40" y="58"/>
                  </a:cubicBezTo>
                  <a:close/>
                  <a:moveTo>
                    <a:pt x="4" y="15"/>
                  </a:moveTo>
                  <a:cubicBezTo>
                    <a:pt x="1" y="12"/>
                    <a:pt x="0" y="7"/>
                    <a:pt x="3" y="4"/>
                  </a:cubicBezTo>
                  <a:cubicBezTo>
                    <a:pt x="6" y="1"/>
                    <a:pt x="11" y="0"/>
                    <a:pt x="14" y="3"/>
                  </a:cubicBezTo>
                  <a:cubicBezTo>
                    <a:pt x="18" y="6"/>
                    <a:pt x="18" y="11"/>
                    <a:pt x="15" y="14"/>
                  </a:cubicBezTo>
                  <a:cubicBezTo>
                    <a:pt x="14" y="16"/>
                    <a:pt x="11" y="17"/>
                    <a:pt x="9" y="17"/>
                  </a:cubicBezTo>
                  <a:cubicBezTo>
                    <a:pt x="7" y="17"/>
                    <a:pt x="6" y="16"/>
                    <a:pt x="4" y="15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B339EA65-1DDC-420F-9CFA-1C6F7F48A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787775"/>
              <a:ext cx="38100" cy="41275"/>
            </a:xfrm>
            <a:custGeom>
              <a:avLst/>
              <a:gdLst>
                <a:gd name="T0" fmla="*/ 8 w 16"/>
                <a:gd name="T1" fmla="*/ 17 h 17"/>
                <a:gd name="T2" fmla="*/ 3 w 16"/>
                <a:gd name="T3" fmla="*/ 15 h 17"/>
                <a:gd name="T4" fmla="*/ 0 w 16"/>
                <a:gd name="T5" fmla="*/ 9 h 17"/>
                <a:gd name="T6" fmla="*/ 3 w 16"/>
                <a:gd name="T7" fmla="*/ 3 h 17"/>
                <a:gd name="T8" fmla="*/ 14 w 16"/>
                <a:gd name="T9" fmla="*/ 3 h 17"/>
                <a:gd name="T10" fmla="*/ 16 w 16"/>
                <a:gd name="T11" fmla="*/ 9 h 17"/>
                <a:gd name="T12" fmla="*/ 14 w 16"/>
                <a:gd name="T13" fmla="*/ 15 h 17"/>
                <a:gd name="T14" fmla="*/ 8 w 1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6" y="17"/>
                    <a:pt x="4" y="16"/>
                    <a:pt x="3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6" y="5"/>
                    <a:pt x="16" y="7"/>
                    <a:pt x="16" y="9"/>
                  </a:cubicBezTo>
                  <a:cubicBezTo>
                    <a:pt x="16" y="11"/>
                    <a:pt x="16" y="13"/>
                    <a:pt x="14" y="15"/>
                  </a:cubicBezTo>
                  <a:cubicBezTo>
                    <a:pt x="13" y="16"/>
                    <a:pt x="11" y="17"/>
                    <a:pt x="8" y="17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27893402-0792-4E9F-A53E-279224A5A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300" y="2862263"/>
              <a:ext cx="39688" cy="39688"/>
            </a:xfrm>
            <a:custGeom>
              <a:avLst/>
              <a:gdLst>
                <a:gd name="T0" fmla="*/ 8 w 16"/>
                <a:gd name="T1" fmla="*/ 16 h 16"/>
                <a:gd name="T2" fmla="*/ 3 w 16"/>
                <a:gd name="T3" fmla="*/ 14 h 16"/>
                <a:gd name="T4" fmla="*/ 0 w 16"/>
                <a:gd name="T5" fmla="*/ 8 h 16"/>
                <a:gd name="T6" fmla="*/ 3 w 16"/>
                <a:gd name="T7" fmla="*/ 3 h 16"/>
                <a:gd name="T8" fmla="*/ 14 w 16"/>
                <a:gd name="T9" fmla="*/ 3 h 16"/>
                <a:gd name="T10" fmla="*/ 16 w 16"/>
                <a:gd name="T11" fmla="*/ 8 h 16"/>
                <a:gd name="T12" fmla="*/ 14 w 16"/>
                <a:gd name="T13" fmla="*/ 14 h 16"/>
                <a:gd name="T14" fmla="*/ 8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6" y="16"/>
                    <a:pt x="4" y="15"/>
                    <a:pt x="3" y="14"/>
                  </a:cubicBezTo>
                  <a:cubicBezTo>
                    <a:pt x="1" y="13"/>
                    <a:pt x="0" y="10"/>
                    <a:pt x="0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ubicBezTo>
                    <a:pt x="16" y="10"/>
                    <a:pt x="15" y="13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0E441C44-1802-4133-8D59-8A7714458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475" y="2816225"/>
              <a:ext cx="41275" cy="41275"/>
            </a:xfrm>
            <a:custGeom>
              <a:avLst/>
              <a:gdLst>
                <a:gd name="T0" fmla="*/ 1 w 17"/>
                <a:gd name="T1" fmla="*/ 10 h 17"/>
                <a:gd name="T2" fmla="*/ 8 w 17"/>
                <a:gd name="T3" fmla="*/ 1 h 17"/>
                <a:gd name="T4" fmla="*/ 17 w 17"/>
                <a:gd name="T5" fmla="*/ 8 h 17"/>
                <a:gd name="T6" fmla="*/ 10 w 17"/>
                <a:gd name="T7" fmla="*/ 17 h 17"/>
                <a:gd name="T8" fmla="*/ 9 w 17"/>
                <a:gd name="T9" fmla="*/ 17 h 17"/>
                <a:gd name="T10" fmla="*/ 1 w 17"/>
                <a:gd name="T1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7">
                  <a:moveTo>
                    <a:pt x="1" y="10"/>
                  </a:moveTo>
                  <a:cubicBezTo>
                    <a:pt x="0" y="6"/>
                    <a:pt x="3" y="1"/>
                    <a:pt x="8" y="1"/>
                  </a:cubicBezTo>
                  <a:cubicBezTo>
                    <a:pt x="12" y="0"/>
                    <a:pt x="16" y="3"/>
                    <a:pt x="17" y="8"/>
                  </a:cubicBezTo>
                  <a:cubicBezTo>
                    <a:pt x="17" y="12"/>
                    <a:pt x="14" y="16"/>
                    <a:pt x="10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5" y="17"/>
                    <a:pt x="1" y="14"/>
                    <a:pt x="1" y="10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B11BB60C-2AF1-4B8A-AAB7-9FA01EE75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5175" y="2820988"/>
              <a:ext cx="506413" cy="820738"/>
            </a:xfrm>
            <a:custGeom>
              <a:avLst/>
              <a:gdLst>
                <a:gd name="T0" fmla="*/ 190 w 206"/>
                <a:gd name="T1" fmla="*/ 326 h 334"/>
                <a:gd name="T2" fmla="*/ 190 w 206"/>
                <a:gd name="T3" fmla="*/ 326 h 334"/>
                <a:gd name="T4" fmla="*/ 198 w 206"/>
                <a:gd name="T5" fmla="*/ 318 h 334"/>
                <a:gd name="T6" fmla="*/ 206 w 206"/>
                <a:gd name="T7" fmla="*/ 326 h 334"/>
                <a:gd name="T8" fmla="*/ 206 w 206"/>
                <a:gd name="T9" fmla="*/ 326 h 334"/>
                <a:gd name="T10" fmla="*/ 198 w 206"/>
                <a:gd name="T11" fmla="*/ 334 h 334"/>
                <a:gd name="T12" fmla="*/ 198 w 206"/>
                <a:gd name="T13" fmla="*/ 334 h 334"/>
                <a:gd name="T14" fmla="*/ 190 w 206"/>
                <a:gd name="T15" fmla="*/ 326 h 334"/>
                <a:gd name="T16" fmla="*/ 187 w 206"/>
                <a:gd name="T17" fmla="*/ 270 h 334"/>
                <a:gd name="T18" fmla="*/ 194 w 206"/>
                <a:gd name="T19" fmla="*/ 261 h 334"/>
                <a:gd name="T20" fmla="*/ 203 w 206"/>
                <a:gd name="T21" fmla="*/ 268 h 334"/>
                <a:gd name="T22" fmla="*/ 196 w 206"/>
                <a:gd name="T23" fmla="*/ 277 h 334"/>
                <a:gd name="T24" fmla="*/ 195 w 206"/>
                <a:gd name="T25" fmla="*/ 277 h 334"/>
                <a:gd name="T26" fmla="*/ 187 w 206"/>
                <a:gd name="T27" fmla="*/ 270 h 334"/>
                <a:gd name="T28" fmla="*/ 177 w 206"/>
                <a:gd name="T29" fmla="*/ 215 h 334"/>
                <a:gd name="T30" fmla="*/ 183 w 206"/>
                <a:gd name="T31" fmla="*/ 205 h 334"/>
                <a:gd name="T32" fmla="*/ 193 w 206"/>
                <a:gd name="T33" fmla="*/ 211 h 334"/>
                <a:gd name="T34" fmla="*/ 187 w 206"/>
                <a:gd name="T35" fmla="*/ 221 h 334"/>
                <a:gd name="T36" fmla="*/ 185 w 206"/>
                <a:gd name="T37" fmla="*/ 221 h 334"/>
                <a:gd name="T38" fmla="*/ 177 w 206"/>
                <a:gd name="T39" fmla="*/ 215 h 334"/>
                <a:gd name="T40" fmla="*/ 160 w 206"/>
                <a:gd name="T41" fmla="*/ 162 h 334"/>
                <a:gd name="T42" fmla="*/ 164 w 206"/>
                <a:gd name="T43" fmla="*/ 151 h 334"/>
                <a:gd name="T44" fmla="*/ 175 w 206"/>
                <a:gd name="T45" fmla="*/ 156 h 334"/>
                <a:gd name="T46" fmla="*/ 170 w 206"/>
                <a:gd name="T47" fmla="*/ 166 h 334"/>
                <a:gd name="T48" fmla="*/ 167 w 206"/>
                <a:gd name="T49" fmla="*/ 167 h 334"/>
                <a:gd name="T50" fmla="*/ 160 w 206"/>
                <a:gd name="T51" fmla="*/ 162 h 334"/>
                <a:gd name="T52" fmla="*/ 135 w 206"/>
                <a:gd name="T53" fmla="*/ 112 h 334"/>
                <a:gd name="T54" fmla="*/ 137 w 206"/>
                <a:gd name="T55" fmla="*/ 101 h 334"/>
                <a:gd name="T56" fmla="*/ 148 w 206"/>
                <a:gd name="T57" fmla="*/ 104 h 334"/>
                <a:gd name="T58" fmla="*/ 146 w 206"/>
                <a:gd name="T59" fmla="*/ 115 h 334"/>
                <a:gd name="T60" fmla="*/ 142 w 206"/>
                <a:gd name="T61" fmla="*/ 116 h 334"/>
                <a:gd name="T62" fmla="*/ 135 w 206"/>
                <a:gd name="T63" fmla="*/ 112 h 334"/>
                <a:gd name="T64" fmla="*/ 101 w 206"/>
                <a:gd name="T65" fmla="*/ 69 h 334"/>
                <a:gd name="T66" fmla="*/ 101 w 206"/>
                <a:gd name="T67" fmla="*/ 58 h 334"/>
                <a:gd name="T68" fmla="*/ 112 w 206"/>
                <a:gd name="T69" fmla="*/ 58 h 334"/>
                <a:gd name="T70" fmla="*/ 112 w 206"/>
                <a:gd name="T71" fmla="*/ 69 h 334"/>
                <a:gd name="T72" fmla="*/ 106 w 206"/>
                <a:gd name="T73" fmla="*/ 71 h 334"/>
                <a:gd name="T74" fmla="*/ 101 w 206"/>
                <a:gd name="T75" fmla="*/ 69 h 334"/>
                <a:gd name="T76" fmla="*/ 57 w 206"/>
                <a:gd name="T77" fmla="*/ 36 h 334"/>
                <a:gd name="T78" fmla="*/ 57 w 206"/>
                <a:gd name="T79" fmla="*/ 36 h 334"/>
                <a:gd name="T80" fmla="*/ 54 w 206"/>
                <a:gd name="T81" fmla="*/ 25 h 334"/>
                <a:gd name="T82" fmla="*/ 65 w 206"/>
                <a:gd name="T83" fmla="*/ 22 h 334"/>
                <a:gd name="T84" fmla="*/ 68 w 206"/>
                <a:gd name="T85" fmla="*/ 33 h 334"/>
                <a:gd name="T86" fmla="*/ 61 w 206"/>
                <a:gd name="T87" fmla="*/ 37 h 334"/>
                <a:gd name="T88" fmla="*/ 57 w 206"/>
                <a:gd name="T89" fmla="*/ 36 h 334"/>
                <a:gd name="T90" fmla="*/ 7 w 206"/>
                <a:gd name="T91" fmla="*/ 16 h 334"/>
                <a:gd name="T92" fmla="*/ 1 w 206"/>
                <a:gd name="T93" fmla="*/ 7 h 334"/>
                <a:gd name="T94" fmla="*/ 10 w 206"/>
                <a:gd name="T95" fmla="*/ 1 h 334"/>
                <a:gd name="T96" fmla="*/ 16 w 206"/>
                <a:gd name="T97" fmla="*/ 10 h 334"/>
                <a:gd name="T98" fmla="*/ 8 w 206"/>
                <a:gd name="T99" fmla="*/ 16 h 334"/>
                <a:gd name="T100" fmla="*/ 7 w 206"/>
                <a:gd name="T101" fmla="*/ 1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6" h="334">
                  <a:moveTo>
                    <a:pt x="190" y="326"/>
                  </a:moveTo>
                  <a:cubicBezTo>
                    <a:pt x="190" y="326"/>
                    <a:pt x="190" y="326"/>
                    <a:pt x="190" y="326"/>
                  </a:cubicBezTo>
                  <a:cubicBezTo>
                    <a:pt x="190" y="321"/>
                    <a:pt x="194" y="318"/>
                    <a:pt x="198" y="318"/>
                  </a:cubicBezTo>
                  <a:cubicBezTo>
                    <a:pt x="203" y="318"/>
                    <a:pt x="206" y="321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30"/>
                    <a:pt x="203" y="334"/>
                    <a:pt x="198" y="334"/>
                  </a:cubicBezTo>
                  <a:cubicBezTo>
                    <a:pt x="198" y="334"/>
                    <a:pt x="198" y="334"/>
                    <a:pt x="198" y="334"/>
                  </a:cubicBezTo>
                  <a:cubicBezTo>
                    <a:pt x="194" y="334"/>
                    <a:pt x="190" y="330"/>
                    <a:pt x="190" y="326"/>
                  </a:cubicBezTo>
                  <a:close/>
                  <a:moveTo>
                    <a:pt x="187" y="270"/>
                  </a:moveTo>
                  <a:cubicBezTo>
                    <a:pt x="186" y="265"/>
                    <a:pt x="189" y="261"/>
                    <a:pt x="194" y="261"/>
                  </a:cubicBezTo>
                  <a:cubicBezTo>
                    <a:pt x="198" y="260"/>
                    <a:pt x="202" y="264"/>
                    <a:pt x="203" y="268"/>
                  </a:cubicBezTo>
                  <a:cubicBezTo>
                    <a:pt x="203" y="272"/>
                    <a:pt x="200" y="276"/>
                    <a:pt x="196" y="277"/>
                  </a:cubicBezTo>
                  <a:cubicBezTo>
                    <a:pt x="195" y="277"/>
                    <a:pt x="195" y="277"/>
                    <a:pt x="195" y="277"/>
                  </a:cubicBezTo>
                  <a:cubicBezTo>
                    <a:pt x="191" y="277"/>
                    <a:pt x="187" y="274"/>
                    <a:pt x="187" y="270"/>
                  </a:cubicBezTo>
                  <a:close/>
                  <a:moveTo>
                    <a:pt x="177" y="215"/>
                  </a:moveTo>
                  <a:cubicBezTo>
                    <a:pt x="176" y="210"/>
                    <a:pt x="179" y="206"/>
                    <a:pt x="183" y="205"/>
                  </a:cubicBezTo>
                  <a:cubicBezTo>
                    <a:pt x="187" y="204"/>
                    <a:pt x="191" y="207"/>
                    <a:pt x="193" y="211"/>
                  </a:cubicBezTo>
                  <a:cubicBezTo>
                    <a:pt x="194" y="215"/>
                    <a:pt x="191" y="220"/>
                    <a:pt x="187" y="221"/>
                  </a:cubicBezTo>
                  <a:cubicBezTo>
                    <a:pt x="186" y="221"/>
                    <a:pt x="185" y="221"/>
                    <a:pt x="185" y="221"/>
                  </a:cubicBezTo>
                  <a:cubicBezTo>
                    <a:pt x="181" y="221"/>
                    <a:pt x="178" y="218"/>
                    <a:pt x="177" y="215"/>
                  </a:cubicBezTo>
                  <a:close/>
                  <a:moveTo>
                    <a:pt x="160" y="162"/>
                  </a:moveTo>
                  <a:cubicBezTo>
                    <a:pt x="158" y="157"/>
                    <a:pt x="160" y="153"/>
                    <a:pt x="164" y="151"/>
                  </a:cubicBezTo>
                  <a:cubicBezTo>
                    <a:pt x="169" y="150"/>
                    <a:pt x="173" y="151"/>
                    <a:pt x="175" y="156"/>
                  </a:cubicBezTo>
                  <a:cubicBezTo>
                    <a:pt x="177" y="160"/>
                    <a:pt x="175" y="164"/>
                    <a:pt x="170" y="166"/>
                  </a:cubicBezTo>
                  <a:cubicBezTo>
                    <a:pt x="170" y="166"/>
                    <a:pt x="168" y="167"/>
                    <a:pt x="167" y="167"/>
                  </a:cubicBezTo>
                  <a:cubicBezTo>
                    <a:pt x="164" y="167"/>
                    <a:pt x="161" y="165"/>
                    <a:pt x="160" y="162"/>
                  </a:cubicBezTo>
                  <a:close/>
                  <a:moveTo>
                    <a:pt x="135" y="112"/>
                  </a:moveTo>
                  <a:cubicBezTo>
                    <a:pt x="133" y="108"/>
                    <a:pt x="134" y="104"/>
                    <a:pt x="137" y="101"/>
                  </a:cubicBezTo>
                  <a:cubicBezTo>
                    <a:pt x="141" y="99"/>
                    <a:pt x="146" y="100"/>
                    <a:pt x="148" y="104"/>
                  </a:cubicBezTo>
                  <a:cubicBezTo>
                    <a:pt x="151" y="107"/>
                    <a:pt x="150" y="112"/>
                    <a:pt x="146" y="115"/>
                  </a:cubicBezTo>
                  <a:cubicBezTo>
                    <a:pt x="145" y="116"/>
                    <a:pt x="143" y="116"/>
                    <a:pt x="142" y="116"/>
                  </a:cubicBezTo>
                  <a:cubicBezTo>
                    <a:pt x="139" y="116"/>
                    <a:pt x="136" y="115"/>
                    <a:pt x="135" y="112"/>
                  </a:cubicBezTo>
                  <a:close/>
                  <a:moveTo>
                    <a:pt x="101" y="69"/>
                  </a:moveTo>
                  <a:cubicBezTo>
                    <a:pt x="98" y="66"/>
                    <a:pt x="98" y="61"/>
                    <a:pt x="101" y="58"/>
                  </a:cubicBezTo>
                  <a:cubicBezTo>
                    <a:pt x="104" y="55"/>
                    <a:pt x="109" y="55"/>
                    <a:pt x="112" y="58"/>
                  </a:cubicBezTo>
                  <a:cubicBezTo>
                    <a:pt x="115" y="61"/>
                    <a:pt x="115" y="66"/>
                    <a:pt x="112" y="69"/>
                  </a:cubicBezTo>
                  <a:cubicBezTo>
                    <a:pt x="110" y="71"/>
                    <a:pt x="108" y="71"/>
                    <a:pt x="106" y="71"/>
                  </a:cubicBezTo>
                  <a:cubicBezTo>
                    <a:pt x="104" y="71"/>
                    <a:pt x="102" y="71"/>
                    <a:pt x="101" y="69"/>
                  </a:cubicBezTo>
                  <a:close/>
                  <a:moveTo>
                    <a:pt x="57" y="36"/>
                  </a:moveTo>
                  <a:cubicBezTo>
                    <a:pt x="57" y="36"/>
                    <a:pt x="57" y="36"/>
                    <a:pt x="57" y="36"/>
                  </a:cubicBezTo>
                  <a:cubicBezTo>
                    <a:pt x="54" y="33"/>
                    <a:pt x="52" y="29"/>
                    <a:pt x="54" y="25"/>
                  </a:cubicBezTo>
                  <a:cubicBezTo>
                    <a:pt x="57" y="21"/>
                    <a:pt x="62" y="20"/>
                    <a:pt x="65" y="22"/>
                  </a:cubicBezTo>
                  <a:cubicBezTo>
                    <a:pt x="69" y="24"/>
                    <a:pt x="71" y="29"/>
                    <a:pt x="68" y="33"/>
                  </a:cubicBezTo>
                  <a:cubicBezTo>
                    <a:pt x="67" y="35"/>
                    <a:pt x="64" y="37"/>
                    <a:pt x="61" y="37"/>
                  </a:cubicBezTo>
                  <a:cubicBezTo>
                    <a:pt x="60" y="37"/>
                    <a:pt x="59" y="36"/>
                    <a:pt x="57" y="36"/>
                  </a:cubicBezTo>
                  <a:close/>
                  <a:moveTo>
                    <a:pt x="7" y="16"/>
                  </a:moveTo>
                  <a:cubicBezTo>
                    <a:pt x="2" y="15"/>
                    <a:pt x="0" y="11"/>
                    <a:pt x="1" y="7"/>
                  </a:cubicBezTo>
                  <a:cubicBezTo>
                    <a:pt x="2" y="2"/>
                    <a:pt x="6" y="0"/>
                    <a:pt x="10" y="1"/>
                  </a:cubicBezTo>
                  <a:cubicBezTo>
                    <a:pt x="14" y="1"/>
                    <a:pt x="17" y="6"/>
                    <a:pt x="16" y="10"/>
                  </a:cubicBezTo>
                  <a:cubicBezTo>
                    <a:pt x="15" y="14"/>
                    <a:pt x="12" y="16"/>
                    <a:pt x="8" y="16"/>
                  </a:cubicBezTo>
                  <a:cubicBezTo>
                    <a:pt x="8" y="16"/>
                    <a:pt x="7" y="16"/>
                    <a:pt x="7" y="16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19BD1129-0A96-4F2F-9391-756F15D40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3740150"/>
              <a:ext cx="39688" cy="42863"/>
            </a:xfrm>
            <a:custGeom>
              <a:avLst/>
              <a:gdLst>
                <a:gd name="T0" fmla="*/ 8 w 16"/>
                <a:gd name="T1" fmla="*/ 17 h 17"/>
                <a:gd name="T2" fmla="*/ 2 w 16"/>
                <a:gd name="T3" fmla="*/ 14 h 17"/>
                <a:gd name="T4" fmla="*/ 0 w 16"/>
                <a:gd name="T5" fmla="*/ 9 h 17"/>
                <a:gd name="T6" fmla="*/ 2 w 16"/>
                <a:gd name="T7" fmla="*/ 3 h 17"/>
                <a:gd name="T8" fmla="*/ 13 w 16"/>
                <a:gd name="T9" fmla="*/ 3 h 17"/>
                <a:gd name="T10" fmla="*/ 16 w 16"/>
                <a:gd name="T11" fmla="*/ 9 h 17"/>
                <a:gd name="T12" fmla="*/ 13 w 16"/>
                <a:gd name="T13" fmla="*/ 14 h 17"/>
                <a:gd name="T14" fmla="*/ 8 w 16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6" y="17"/>
                    <a:pt x="4" y="16"/>
                    <a:pt x="2" y="14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15" y="5"/>
                    <a:pt x="16" y="7"/>
                    <a:pt x="16" y="9"/>
                  </a:cubicBezTo>
                  <a:cubicBezTo>
                    <a:pt x="16" y="11"/>
                    <a:pt x="15" y="13"/>
                    <a:pt x="13" y="14"/>
                  </a:cubicBezTo>
                  <a:cubicBezTo>
                    <a:pt x="12" y="16"/>
                    <a:pt x="10" y="17"/>
                    <a:pt x="8" y="17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A97C525D-08DF-4687-A095-65A3261AC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913" y="3036888"/>
              <a:ext cx="38100" cy="39688"/>
            </a:xfrm>
            <a:custGeom>
              <a:avLst/>
              <a:gdLst>
                <a:gd name="T0" fmla="*/ 8 w 16"/>
                <a:gd name="T1" fmla="*/ 16 h 16"/>
                <a:gd name="T2" fmla="*/ 3 w 16"/>
                <a:gd name="T3" fmla="*/ 14 h 16"/>
                <a:gd name="T4" fmla="*/ 0 w 16"/>
                <a:gd name="T5" fmla="*/ 8 h 16"/>
                <a:gd name="T6" fmla="*/ 3 w 16"/>
                <a:gd name="T7" fmla="*/ 3 h 16"/>
                <a:gd name="T8" fmla="*/ 14 w 16"/>
                <a:gd name="T9" fmla="*/ 3 h 16"/>
                <a:gd name="T10" fmla="*/ 16 w 16"/>
                <a:gd name="T11" fmla="*/ 8 h 16"/>
                <a:gd name="T12" fmla="*/ 14 w 16"/>
                <a:gd name="T13" fmla="*/ 14 h 16"/>
                <a:gd name="T14" fmla="*/ 8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6" y="16"/>
                    <a:pt x="4" y="15"/>
                    <a:pt x="3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FF939B1F-205C-42A2-BCA2-9D94F3010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850" y="3055938"/>
              <a:ext cx="44450" cy="42863"/>
            </a:xfrm>
            <a:custGeom>
              <a:avLst/>
              <a:gdLst>
                <a:gd name="T0" fmla="*/ 4 w 18"/>
                <a:gd name="T1" fmla="*/ 16 h 17"/>
                <a:gd name="T2" fmla="*/ 2 w 18"/>
                <a:gd name="T3" fmla="*/ 4 h 17"/>
                <a:gd name="T4" fmla="*/ 14 w 18"/>
                <a:gd name="T5" fmla="*/ 3 h 17"/>
                <a:gd name="T6" fmla="*/ 15 w 18"/>
                <a:gd name="T7" fmla="*/ 14 h 17"/>
                <a:gd name="T8" fmla="*/ 9 w 18"/>
                <a:gd name="T9" fmla="*/ 17 h 17"/>
                <a:gd name="T10" fmla="*/ 4 w 18"/>
                <a:gd name="T1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4" y="16"/>
                  </a:moveTo>
                  <a:cubicBezTo>
                    <a:pt x="1" y="13"/>
                    <a:pt x="0" y="8"/>
                    <a:pt x="2" y="4"/>
                  </a:cubicBezTo>
                  <a:cubicBezTo>
                    <a:pt x="5" y="1"/>
                    <a:pt x="10" y="0"/>
                    <a:pt x="14" y="3"/>
                  </a:cubicBezTo>
                  <a:cubicBezTo>
                    <a:pt x="17" y="5"/>
                    <a:pt x="18" y="10"/>
                    <a:pt x="15" y="14"/>
                  </a:cubicBezTo>
                  <a:cubicBezTo>
                    <a:pt x="14" y="16"/>
                    <a:pt x="11" y="17"/>
                    <a:pt x="9" y="17"/>
                  </a:cubicBezTo>
                  <a:cubicBezTo>
                    <a:pt x="7" y="17"/>
                    <a:pt x="6" y="17"/>
                    <a:pt x="4" y="16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44CED6E2-4831-4316-9B32-0BF1E73CB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2638" y="3171825"/>
              <a:ext cx="88900" cy="465138"/>
            </a:xfrm>
            <a:custGeom>
              <a:avLst/>
              <a:gdLst>
                <a:gd name="T0" fmla="*/ 28 w 36"/>
                <a:gd name="T1" fmla="*/ 189 h 189"/>
                <a:gd name="T2" fmla="*/ 20 w 36"/>
                <a:gd name="T3" fmla="*/ 181 h 189"/>
                <a:gd name="T4" fmla="*/ 29 w 36"/>
                <a:gd name="T5" fmla="*/ 173 h 189"/>
                <a:gd name="T6" fmla="*/ 36 w 36"/>
                <a:gd name="T7" fmla="*/ 181 h 189"/>
                <a:gd name="T8" fmla="*/ 28 w 36"/>
                <a:gd name="T9" fmla="*/ 189 h 189"/>
                <a:gd name="T10" fmla="*/ 19 w 36"/>
                <a:gd name="T11" fmla="*/ 124 h 189"/>
                <a:gd name="T12" fmla="*/ 19 w 36"/>
                <a:gd name="T13" fmla="*/ 124 h 189"/>
                <a:gd name="T14" fmla="*/ 27 w 36"/>
                <a:gd name="T15" fmla="*/ 115 h 189"/>
                <a:gd name="T16" fmla="*/ 35 w 36"/>
                <a:gd name="T17" fmla="*/ 123 h 189"/>
                <a:gd name="T18" fmla="*/ 35 w 36"/>
                <a:gd name="T19" fmla="*/ 123 h 189"/>
                <a:gd name="T20" fmla="*/ 28 w 36"/>
                <a:gd name="T21" fmla="*/ 131 h 189"/>
                <a:gd name="T22" fmla="*/ 27 w 36"/>
                <a:gd name="T23" fmla="*/ 131 h 189"/>
                <a:gd name="T24" fmla="*/ 19 w 36"/>
                <a:gd name="T25" fmla="*/ 124 h 189"/>
                <a:gd name="T26" fmla="*/ 14 w 36"/>
                <a:gd name="T27" fmla="*/ 67 h 189"/>
                <a:gd name="T28" fmla="*/ 21 w 36"/>
                <a:gd name="T29" fmla="*/ 58 h 189"/>
                <a:gd name="T30" fmla="*/ 30 w 36"/>
                <a:gd name="T31" fmla="*/ 65 h 189"/>
                <a:gd name="T32" fmla="*/ 23 w 36"/>
                <a:gd name="T33" fmla="*/ 74 h 189"/>
                <a:gd name="T34" fmla="*/ 22 w 36"/>
                <a:gd name="T35" fmla="*/ 74 h 189"/>
                <a:gd name="T36" fmla="*/ 14 w 36"/>
                <a:gd name="T37" fmla="*/ 67 h 189"/>
                <a:gd name="T38" fmla="*/ 1 w 36"/>
                <a:gd name="T39" fmla="*/ 12 h 189"/>
                <a:gd name="T40" fmla="*/ 1 w 36"/>
                <a:gd name="T41" fmla="*/ 12 h 189"/>
                <a:gd name="T42" fmla="*/ 6 w 36"/>
                <a:gd name="T43" fmla="*/ 2 h 189"/>
                <a:gd name="T44" fmla="*/ 16 w 36"/>
                <a:gd name="T45" fmla="*/ 7 h 189"/>
                <a:gd name="T46" fmla="*/ 11 w 36"/>
                <a:gd name="T47" fmla="*/ 17 h 189"/>
                <a:gd name="T48" fmla="*/ 9 w 36"/>
                <a:gd name="T49" fmla="*/ 17 h 189"/>
                <a:gd name="T50" fmla="*/ 1 w 36"/>
                <a:gd name="T5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89">
                  <a:moveTo>
                    <a:pt x="28" y="189"/>
                  </a:moveTo>
                  <a:cubicBezTo>
                    <a:pt x="24" y="189"/>
                    <a:pt x="20" y="186"/>
                    <a:pt x="20" y="181"/>
                  </a:cubicBezTo>
                  <a:cubicBezTo>
                    <a:pt x="20" y="177"/>
                    <a:pt x="24" y="173"/>
                    <a:pt x="29" y="173"/>
                  </a:cubicBezTo>
                  <a:cubicBezTo>
                    <a:pt x="33" y="173"/>
                    <a:pt x="36" y="177"/>
                    <a:pt x="36" y="181"/>
                  </a:cubicBezTo>
                  <a:cubicBezTo>
                    <a:pt x="36" y="186"/>
                    <a:pt x="33" y="189"/>
                    <a:pt x="28" y="189"/>
                  </a:cubicBezTo>
                  <a:close/>
                  <a:moveTo>
                    <a:pt x="19" y="124"/>
                  </a:moveTo>
                  <a:cubicBezTo>
                    <a:pt x="19" y="124"/>
                    <a:pt x="19" y="124"/>
                    <a:pt x="19" y="124"/>
                  </a:cubicBezTo>
                  <a:cubicBezTo>
                    <a:pt x="19" y="119"/>
                    <a:pt x="23" y="116"/>
                    <a:pt x="27" y="115"/>
                  </a:cubicBezTo>
                  <a:cubicBezTo>
                    <a:pt x="31" y="115"/>
                    <a:pt x="35" y="119"/>
                    <a:pt x="35" y="12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7"/>
                    <a:pt x="32" y="131"/>
                    <a:pt x="28" y="131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3" y="131"/>
                    <a:pt x="20" y="128"/>
                    <a:pt x="19" y="124"/>
                  </a:cubicBezTo>
                  <a:close/>
                  <a:moveTo>
                    <a:pt x="14" y="67"/>
                  </a:moveTo>
                  <a:cubicBezTo>
                    <a:pt x="13" y="63"/>
                    <a:pt x="16" y="59"/>
                    <a:pt x="21" y="58"/>
                  </a:cubicBezTo>
                  <a:cubicBezTo>
                    <a:pt x="25" y="57"/>
                    <a:pt x="29" y="60"/>
                    <a:pt x="30" y="65"/>
                  </a:cubicBezTo>
                  <a:cubicBezTo>
                    <a:pt x="31" y="69"/>
                    <a:pt x="28" y="73"/>
                    <a:pt x="23" y="74"/>
                  </a:cubicBezTo>
                  <a:cubicBezTo>
                    <a:pt x="23" y="74"/>
                    <a:pt x="22" y="74"/>
                    <a:pt x="22" y="74"/>
                  </a:cubicBezTo>
                  <a:cubicBezTo>
                    <a:pt x="18" y="74"/>
                    <a:pt x="15" y="71"/>
                    <a:pt x="14" y="67"/>
                  </a:cubicBezTo>
                  <a:close/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2" y="3"/>
                    <a:pt x="6" y="2"/>
                  </a:cubicBezTo>
                  <a:cubicBezTo>
                    <a:pt x="10" y="0"/>
                    <a:pt x="15" y="3"/>
                    <a:pt x="16" y="7"/>
                  </a:cubicBezTo>
                  <a:cubicBezTo>
                    <a:pt x="18" y="11"/>
                    <a:pt x="16" y="16"/>
                    <a:pt x="11" y="17"/>
                  </a:cubicBezTo>
                  <a:cubicBezTo>
                    <a:pt x="11" y="17"/>
                    <a:pt x="10" y="17"/>
                    <a:pt x="9" y="17"/>
                  </a:cubicBezTo>
                  <a:cubicBezTo>
                    <a:pt x="5" y="17"/>
                    <a:pt x="2" y="15"/>
                    <a:pt x="1" y="12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E7F37984-41BB-4051-90C2-1216B440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3740150"/>
              <a:ext cx="38100" cy="39688"/>
            </a:xfrm>
            <a:custGeom>
              <a:avLst/>
              <a:gdLst>
                <a:gd name="T0" fmla="*/ 8 w 16"/>
                <a:gd name="T1" fmla="*/ 16 h 16"/>
                <a:gd name="T2" fmla="*/ 2 w 16"/>
                <a:gd name="T3" fmla="*/ 14 h 16"/>
                <a:gd name="T4" fmla="*/ 0 w 16"/>
                <a:gd name="T5" fmla="*/ 8 h 16"/>
                <a:gd name="T6" fmla="*/ 2 w 16"/>
                <a:gd name="T7" fmla="*/ 3 h 16"/>
                <a:gd name="T8" fmla="*/ 13 w 16"/>
                <a:gd name="T9" fmla="*/ 3 h 16"/>
                <a:gd name="T10" fmla="*/ 16 w 16"/>
                <a:gd name="T11" fmla="*/ 8 h 16"/>
                <a:gd name="T12" fmla="*/ 13 w 16"/>
                <a:gd name="T13" fmla="*/ 14 h 16"/>
                <a:gd name="T14" fmla="*/ 8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6" y="16"/>
                    <a:pt x="4" y="16"/>
                    <a:pt x="2" y="14"/>
                  </a:cubicBezTo>
                  <a:cubicBezTo>
                    <a:pt x="1" y="13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ubicBezTo>
                    <a:pt x="16" y="10"/>
                    <a:pt x="15" y="13"/>
                    <a:pt x="13" y="14"/>
                  </a:cubicBezTo>
                  <a:cubicBezTo>
                    <a:pt x="12" y="16"/>
                    <a:pt x="10" y="16"/>
                    <a:pt x="8" y="16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FE2750E-A0D7-4EF2-85C9-45698E2112D0}"/>
              </a:ext>
            </a:extLst>
          </p:cNvPr>
          <p:cNvGrpSpPr/>
          <p:nvPr/>
        </p:nvGrpSpPr>
        <p:grpSpPr>
          <a:xfrm>
            <a:off x="-317500" y="5302250"/>
            <a:ext cx="12838792" cy="68263"/>
            <a:chOff x="-317500" y="5302250"/>
            <a:chExt cx="12838792" cy="6826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F68A4CCF-5908-444A-82D6-5A8FED1D2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" y="5302251"/>
              <a:ext cx="11039475" cy="68262"/>
            </a:xfrm>
            <a:custGeom>
              <a:avLst/>
              <a:gdLst>
                <a:gd name="T0" fmla="*/ 1589 w 1602"/>
                <a:gd name="T1" fmla="*/ 25 h 25"/>
                <a:gd name="T2" fmla="*/ 13 w 1602"/>
                <a:gd name="T3" fmla="*/ 25 h 25"/>
                <a:gd name="T4" fmla="*/ 0 w 1602"/>
                <a:gd name="T5" fmla="*/ 13 h 25"/>
                <a:gd name="T6" fmla="*/ 13 w 1602"/>
                <a:gd name="T7" fmla="*/ 0 h 25"/>
                <a:gd name="T8" fmla="*/ 1589 w 1602"/>
                <a:gd name="T9" fmla="*/ 0 h 25"/>
                <a:gd name="T10" fmla="*/ 1602 w 1602"/>
                <a:gd name="T11" fmla="*/ 13 h 25"/>
                <a:gd name="T12" fmla="*/ 1589 w 1602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2" h="25">
                  <a:moveTo>
                    <a:pt x="1589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89" y="0"/>
                    <a:pt x="1589" y="0"/>
                    <a:pt x="1589" y="0"/>
                  </a:cubicBezTo>
                  <a:cubicBezTo>
                    <a:pt x="1596" y="0"/>
                    <a:pt x="1602" y="6"/>
                    <a:pt x="1602" y="13"/>
                  </a:cubicBezTo>
                  <a:cubicBezTo>
                    <a:pt x="1602" y="20"/>
                    <a:pt x="1596" y="25"/>
                    <a:pt x="158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id="{0F7B052B-5A55-48B7-88DC-912B9E9A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4625" y="5302250"/>
              <a:ext cx="644525" cy="61913"/>
            </a:xfrm>
            <a:custGeom>
              <a:avLst/>
              <a:gdLst>
                <a:gd name="T0" fmla="*/ 250 w 262"/>
                <a:gd name="T1" fmla="*/ 25 h 25"/>
                <a:gd name="T2" fmla="*/ 12 w 262"/>
                <a:gd name="T3" fmla="*/ 25 h 25"/>
                <a:gd name="T4" fmla="*/ 0 w 262"/>
                <a:gd name="T5" fmla="*/ 13 h 25"/>
                <a:gd name="T6" fmla="*/ 12 w 262"/>
                <a:gd name="T7" fmla="*/ 0 h 25"/>
                <a:gd name="T8" fmla="*/ 250 w 262"/>
                <a:gd name="T9" fmla="*/ 0 h 25"/>
                <a:gd name="T10" fmla="*/ 262 w 262"/>
                <a:gd name="T11" fmla="*/ 13 h 25"/>
                <a:gd name="T12" fmla="*/ 250 w 262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5">
                  <a:moveTo>
                    <a:pt x="250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7" y="0"/>
                    <a:pt x="262" y="6"/>
                    <a:pt x="262" y="13"/>
                  </a:cubicBezTo>
                  <a:cubicBezTo>
                    <a:pt x="262" y="20"/>
                    <a:pt x="257" y="25"/>
                    <a:pt x="25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9B9AA26D-C56C-4B58-8921-66CAD0A51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7500" y="5302250"/>
              <a:ext cx="76200" cy="61913"/>
            </a:xfrm>
            <a:custGeom>
              <a:avLst/>
              <a:gdLst>
                <a:gd name="T0" fmla="*/ 18 w 31"/>
                <a:gd name="T1" fmla="*/ 25 h 25"/>
                <a:gd name="T2" fmla="*/ 12 w 31"/>
                <a:gd name="T3" fmla="*/ 25 h 25"/>
                <a:gd name="T4" fmla="*/ 0 w 31"/>
                <a:gd name="T5" fmla="*/ 13 h 25"/>
                <a:gd name="T6" fmla="*/ 12 w 31"/>
                <a:gd name="T7" fmla="*/ 0 h 25"/>
                <a:gd name="T8" fmla="*/ 18 w 31"/>
                <a:gd name="T9" fmla="*/ 0 h 25"/>
                <a:gd name="T10" fmla="*/ 31 w 31"/>
                <a:gd name="T11" fmla="*/ 13 h 25"/>
                <a:gd name="T12" fmla="*/ 18 w 31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5">
                  <a:moveTo>
                    <a:pt x="18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31" y="6"/>
                    <a:pt x="31" y="13"/>
                  </a:cubicBezTo>
                  <a:cubicBezTo>
                    <a:pt x="31" y="20"/>
                    <a:pt x="25" y="25"/>
                    <a:pt x="1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3">
              <a:extLst>
                <a:ext uri="{FF2B5EF4-FFF2-40B4-BE49-F238E27FC236}">
                  <a16:creationId xmlns:a16="http://schemas.microsoft.com/office/drawing/2014/main" id="{E62D809B-D1A1-456E-9BDC-166BD5D3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3212" y="5302250"/>
              <a:ext cx="644525" cy="61913"/>
            </a:xfrm>
            <a:custGeom>
              <a:avLst/>
              <a:gdLst>
                <a:gd name="T0" fmla="*/ 250 w 262"/>
                <a:gd name="T1" fmla="*/ 25 h 25"/>
                <a:gd name="T2" fmla="*/ 12 w 262"/>
                <a:gd name="T3" fmla="*/ 25 h 25"/>
                <a:gd name="T4" fmla="*/ 0 w 262"/>
                <a:gd name="T5" fmla="*/ 13 h 25"/>
                <a:gd name="T6" fmla="*/ 12 w 262"/>
                <a:gd name="T7" fmla="*/ 0 h 25"/>
                <a:gd name="T8" fmla="*/ 250 w 262"/>
                <a:gd name="T9" fmla="*/ 0 h 25"/>
                <a:gd name="T10" fmla="*/ 262 w 262"/>
                <a:gd name="T11" fmla="*/ 13 h 25"/>
                <a:gd name="T12" fmla="*/ 250 w 262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25">
                  <a:moveTo>
                    <a:pt x="250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7" y="0"/>
                    <a:pt x="262" y="6"/>
                    <a:pt x="262" y="13"/>
                  </a:cubicBezTo>
                  <a:cubicBezTo>
                    <a:pt x="262" y="20"/>
                    <a:pt x="257" y="25"/>
                    <a:pt x="25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5">
              <a:extLst>
                <a:ext uri="{FF2B5EF4-FFF2-40B4-BE49-F238E27FC236}">
                  <a16:creationId xmlns:a16="http://schemas.microsoft.com/office/drawing/2014/main" id="{1947271F-27E1-4269-B340-7C16F70A1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092" y="5302250"/>
              <a:ext cx="76200" cy="61913"/>
            </a:xfrm>
            <a:custGeom>
              <a:avLst/>
              <a:gdLst>
                <a:gd name="T0" fmla="*/ 18 w 31"/>
                <a:gd name="T1" fmla="*/ 25 h 25"/>
                <a:gd name="T2" fmla="*/ 12 w 31"/>
                <a:gd name="T3" fmla="*/ 25 h 25"/>
                <a:gd name="T4" fmla="*/ 0 w 31"/>
                <a:gd name="T5" fmla="*/ 13 h 25"/>
                <a:gd name="T6" fmla="*/ 12 w 31"/>
                <a:gd name="T7" fmla="*/ 0 h 25"/>
                <a:gd name="T8" fmla="*/ 18 w 31"/>
                <a:gd name="T9" fmla="*/ 0 h 25"/>
                <a:gd name="T10" fmla="*/ 31 w 31"/>
                <a:gd name="T11" fmla="*/ 13 h 25"/>
                <a:gd name="T12" fmla="*/ 18 w 31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5">
                  <a:moveTo>
                    <a:pt x="18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31" y="6"/>
                    <a:pt x="31" y="13"/>
                  </a:cubicBezTo>
                  <a:cubicBezTo>
                    <a:pt x="31" y="20"/>
                    <a:pt x="25" y="25"/>
                    <a:pt x="1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4DB7DB31-3E70-4A3F-A768-086D83D2913B}"/>
              </a:ext>
            </a:extLst>
          </p:cNvPr>
          <p:cNvSpPr txBox="1"/>
          <p:nvPr/>
        </p:nvSpPr>
        <p:spPr>
          <a:xfrm>
            <a:off x="1906706" y="5482605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27B658C-4351-4ACE-9047-A42F67380C2B}"/>
              </a:ext>
            </a:extLst>
          </p:cNvPr>
          <p:cNvSpPr txBox="1"/>
          <p:nvPr/>
        </p:nvSpPr>
        <p:spPr>
          <a:xfrm>
            <a:off x="5245859" y="5482605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8EC4AB0-14A9-4FD0-A9C2-A3FFADC25E75}"/>
              </a:ext>
            </a:extLst>
          </p:cNvPr>
          <p:cNvSpPr txBox="1"/>
          <p:nvPr/>
        </p:nvSpPr>
        <p:spPr>
          <a:xfrm>
            <a:off x="8585013" y="5482605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12610EC-CD9E-4A16-893C-AD08F6868072}"/>
              </a:ext>
            </a:extLst>
          </p:cNvPr>
          <p:cNvSpPr txBox="1"/>
          <p:nvPr/>
        </p:nvSpPr>
        <p:spPr>
          <a:xfrm>
            <a:off x="3373786" y="3825875"/>
            <a:ext cx="1654547" cy="8868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Lorem Ipsum is simply dummy text of the printing.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1C5566E-84ED-4DAC-B5F8-C2382CAE6D76}"/>
              </a:ext>
            </a:extLst>
          </p:cNvPr>
          <p:cNvSpPr txBox="1"/>
          <p:nvPr/>
        </p:nvSpPr>
        <p:spPr>
          <a:xfrm>
            <a:off x="7091599" y="3825875"/>
            <a:ext cx="1654547" cy="8868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Lorem Ipsum is simply dummy text of the printing.</a:t>
            </a:r>
          </a:p>
        </p:txBody>
      </p:sp>
    </p:spTree>
    <p:extLst>
      <p:ext uri="{BB962C8B-B14F-4D97-AF65-F5344CB8AC3E}">
        <p14:creationId xmlns:p14="http://schemas.microsoft.com/office/powerpoint/2010/main" val="1795737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3AE140-CED0-48D4-9FAD-6338A65DCA04}"/>
              </a:ext>
            </a:extLst>
          </p:cNvPr>
          <p:cNvSpPr txBox="1"/>
          <p:nvPr/>
        </p:nvSpPr>
        <p:spPr>
          <a:xfrm>
            <a:off x="3858052" y="226146"/>
            <a:ext cx="4354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F0C02B-140B-430C-8ACD-F02949ECF1D5}"/>
              </a:ext>
            </a:extLst>
          </p:cNvPr>
          <p:cNvGrpSpPr/>
          <p:nvPr/>
        </p:nvGrpSpPr>
        <p:grpSpPr>
          <a:xfrm flipH="1">
            <a:off x="1233207" y="2201618"/>
            <a:ext cx="4609093" cy="3013777"/>
            <a:chOff x="892380" y="1579380"/>
            <a:chExt cx="4609093" cy="198563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95A7C0F-C6A9-40C0-86D9-A62FA0012BFF}"/>
                </a:ext>
              </a:extLst>
            </p:cNvPr>
            <p:cNvCxnSpPr/>
            <p:nvPr/>
          </p:nvCxnSpPr>
          <p:spPr>
            <a:xfrm>
              <a:off x="892380" y="3565011"/>
              <a:ext cx="4609093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B699D5B-B759-4188-A449-7E0E4F82F8A5}"/>
                </a:ext>
              </a:extLst>
            </p:cNvPr>
            <p:cNvCxnSpPr/>
            <p:nvPr/>
          </p:nvCxnSpPr>
          <p:spPr>
            <a:xfrm>
              <a:off x="895190" y="3317169"/>
              <a:ext cx="4606283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621700-2F2C-4734-9F3B-2122D53E7CA3}"/>
                </a:ext>
              </a:extLst>
            </p:cNvPr>
            <p:cNvCxnSpPr/>
            <p:nvPr/>
          </p:nvCxnSpPr>
          <p:spPr>
            <a:xfrm>
              <a:off x="895190" y="3069436"/>
              <a:ext cx="4605953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63A63A7-17E7-4837-B57A-0F9EC6534097}"/>
                </a:ext>
              </a:extLst>
            </p:cNvPr>
            <p:cNvCxnSpPr/>
            <p:nvPr/>
          </p:nvCxnSpPr>
          <p:spPr>
            <a:xfrm>
              <a:off x="893200" y="2821703"/>
              <a:ext cx="4605953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227037C-0473-473E-A91B-B8DDB0A99DAD}"/>
                </a:ext>
              </a:extLst>
            </p:cNvPr>
            <p:cNvCxnSpPr/>
            <p:nvPr/>
          </p:nvCxnSpPr>
          <p:spPr>
            <a:xfrm>
              <a:off x="893393" y="2573970"/>
              <a:ext cx="460576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8AABF3-FA57-4928-A831-657737F048DE}"/>
                </a:ext>
              </a:extLst>
            </p:cNvPr>
            <p:cNvCxnSpPr/>
            <p:nvPr/>
          </p:nvCxnSpPr>
          <p:spPr>
            <a:xfrm>
              <a:off x="895520" y="2325426"/>
              <a:ext cx="4603633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29E8265-6F10-47C4-BBCF-B31EB6EAD207}"/>
                </a:ext>
              </a:extLst>
            </p:cNvPr>
            <p:cNvCxnSpPr/>
            <p:nvPr/>
          </p:nvCxnSpPr>
          <p:spPr>
            <a:xfrm>
              <a:off x="895459" y="2076344"/>
              <a:ext cx="4603694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FA6E59-8C38-4826-A37A-5251117E85EE}"/>
                </a:ext>
              </a:extLst>
            </p:cNvPr>
            <p:cNvCxnSpPr/>
            <p:nvPr/>
          </p:nvCxnSpPr>
          <p:spPr>
            <a:xfrm flipV="1">
              <a:off x="895520" y="1791938"/>
              <a:ext cx="4603633" cy="36029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39F90F-5E46-4AC6-A2B4-FAC3625A9D7C}"/>
                </a:ext>
              </a:extLst>
            </p:cNvPr>
            <p:cNvCxnSpPr/>
            <p:nvPr/>
          </p:nvCxnSpPr>
          <p:spPr>
            <a:xfrm>
              <a:off x="895520" y="1579380"/>
              <a:ext cx="4603633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7F191E-3D5D-4F4E-9AEC-376509E896B6}"/>
              </a:ext>
            </a:extLst>
          </p:cNvPr>
          <p:cNvSpPr txBox="1"/>
          <p:nvPr/>
        </p:nvSpPr>
        <p:spPr>
          <a:xfrm flipH="1">
            <a:off x="4697468" y="5361516"/>
            <a:ext cx="402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1DAE48-DD19-4D2F-9EA1-4F70B4E1C05B}"/>
              </a:ext>
            </a:extLst>
          </p:cNvPr>
          <p:cNvSpPr txBox="1"/>
          <p:nvPr/>
        </p:nvSpPr>
        <p:spPr>
          <a:xfrm flipH="1">
            <a:off x="3552770" y="5361516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JPN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3A6D33-6630-4543-B04E-55339F8F054A}"/>
              </a:ext>
            </a:extLst>
          </p:cNvPr>
          <p:cNvSpPr txBox="1"/>
          <p:nvPr/>
        </p:nvSpPr>
        <p:spPr>
          <a:xfrm flipH="1">
            <a:off x="2357473" y="5361516"/>
            <a:ext cx="496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0F5B54-243A-4AD5-9A79-49FA4F24E452}"/>
              </a:ext>
            </a:extLst>
          </p:cNvPr>
          <p:cNvSpPr txBox="1"/>
          <p:nvPr/>
        </p:nvSpPr>
        <p:spPr>
          <a:xfrm flipH="1">
            <a:off x="1224225" y="5361516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IDN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8C760BA-E9F2-4791-8A7B-70BB23FACF1F}"/>
              </a:ext>
            </a:extLst>
          </p:cNvPr>
          <p:cNvSpPr>
            <a:spLocks/>
          </p:cNvSpPr>
          <p:nvPr/>
        </p:nvSpPr>
        <p:spPr bwMode="auto">
          <a:xfrm flipH="1">
            <a:off x="3665572" y="3596480"/>
            <a:ext cx="257219" cy="1695435"/>
          </a:xfrm>
          <a:custGeom>
            <a:avLst/>
            <a:gdLst>
              <a:gd name="T0" fmla="*/ 102 w 118"/>
              <a:gd name="T1" fmla="*/ 133 h 777"/>
              <a:gd name="T2" fmla="*/ 40 w 118"/>
              <a:gd name="T3" fmla="*/ 1 h 777"/>
              <a:gd name="T4" fmla="*/ 11 w 118"/>
              <a:gd name="T5" fmla="*/ 0 h 777"/>
              <a:gd name="T6" fmla="*/ 0 w 118"/>
              <a:gd name="T7" fmla="*/ 745 h 777"/>
              <a:gd name="T8" fmla="*/ 32 w 118"/>
              <a:gd name="T9" fmla="*/ 777 h 777"/>
              <a:gd name="T10" fmla="*/ 86 w 118"/>
              <a:gd name="T11" fmla="*/ 777 h 777"/>
              <a:gd name="T12" fmla="*/ 118 w 118"/>
              <a:gd name="T13" fmla="*/ 745 h 777"/>
              <a:gd name="T14" fmla="*/ 109 w 118"/>
              <a:gd name="T15" fmla="*/ 147 h 777"/>
              <a:gd name="T16" fmla="*/ 102 w 118"/>
              <a:gd name="T17" fmla="*/ 133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777">
                <a:moveTo>
                  <a:pt x="102" y="133"/>
                </a:moveTo>
                <a:cubicBezTo>
                  <a:pt x="73" y="78"/>
                  <a:pt x="50" y="25"/>
                  <a:pt x="40" y="1"/>
                </a:cubicBezTo>
                <a:cubicBezTo>
                  <a:pt x="32" y="1"/>
                  <a:pt x="23" y="0"/>
                  <a:pt x="11" y="0"/>
                </a:cubicBezTo>
                <a:cubicBezTo>
                  <a:pt x="0" y="745"/>
                  <a:pt x="0" y="745"/>
                  <a:pt x="0" y="745"/>
                </a:cubicBezTo>
                <a:cubicBezTo>
                  <a:pt x="0" y="763"/>
                  <a:pt x="14" y="777"/>
                  <a:pt x="32" y="777"/>
                </a:cubicBezTo>
                <a:cubicBezTo>
                  <a:pt x="86" y="777"/>
                  <a:pt x="86" y="777"/>
                  <a:pt x="86" y="777"/>
                </a:cubicBezTo>
                <a:cubicBezTo>
                  <a:pt x="104" y="777"/>
                  <a:pt x="118" y="763"/>
                  <a:pt x="118" y="745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7" y="142"/>
                  <a:pt x="104" y="138"/>
                  <a:pt x="102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4F19A669-B523-4042-85A8-F9604C9C9E39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082910" y="2636749"/>
            <a:ext cx="1465873" cy="1612461"/>
          </a:xfrm>
          <a:custGeom>
            <a:avLst/>
            <a:gdLst>
              <a:gd name="T0" fmla="*/ 601 w 672"/>
              <a:gd name="T1" fmla="*/ 50 h 739"/>
              <a:gd name="T2" fmla="*/ 352 w 672"/>
              <a:gd name="T3" fmla="*/ 291 h 739"/>
              <a:gd name="T4" fmla="*/ 7 w 672"/>
              <a:gd name="T5" fmla="*/ 327 h 739"/>
              <a:gd name="T6" fmla="*/ 341 w 672"/>
              <a:gd name="T7" fmla="*/ 422 h 739"/>
              <a:gd name="T8" fmla="*/ 544 w 672"/>
              <a:gd name="T9" fmla="*/ 702 h 739"/>
              <a:gd name="T10" fmla="*/ 459 w 672"/>
              <a:gd name="T11" fmla="*/ 366 h 739"/>
              <a:gd name="T12" fmla="*/ 601 w 672"/>
              <a:gd name="T13" fmla="*/ 50 h 739"/>
              <a:gd name="T14" fmla="*/ 388 w 672"/>
              <a:gd name="T15" fmla="*/ 419 h 739"/>
              <a:gd name="T16" fmla="*/ 330 w 672"/>
              <a:gd name="T17" fmla="*/ 361 h 739"/>
              <a:gd name="T18" fmla="*/ 388 w 672"/>
              <a:gd name="T19" fmla="*/ 303 h 739"/>
              <a:gd name="T20" fmla="*/ 446 w 672"/>
              <a:gd name="T21" fmla="*/ 361 h 739"/>
              <a:gd name="T22" fmla="*/ 388 w 672"/>
              <a:gd name="T23" fmla="*/ 41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2" h="739">
                <a:moveTo>
                  <a:pt x="601" y="50"/>
                </a:moveTo>
                <a:cubicBezTo>
                  <a:pt x="530" y="0"/>
                  <a:pt x="352" y="291"/>
                  <a:pt x="352" y="291"/>
                </a:cubicBezTo>
                <a:cubicBezTo>
                  <a:pt x="352" y="291"/>
                  <a:pt x="15" y="241"/>
                  <a:pt x="7" y="327"/>
                </a:cubicBezTo>
                <a:cubicBezTo>
                  <a:pt x="0" y="413"/>
                  <a:pt x="341" y="422"/>
                  <a:pt x="341" y="422"/>
                </a:cubicBezTo>
                <a:cubicBezTo>
                  <a:pt x="341" y="422"/>
                  <a:pt x="465" y="739"/>
                  <a:pt x="544" y="702"/>
                </a:cubicBezTo>
                <a:cubicBezTo>
                  <a:pt x="623" y="665"/>
                  <a:pt x="459" y="366"/>
                  <a:pt x="459" y="366"/>
                </a:cubicBezTo>
                <a:cubicBezTo>
                  <a:pt x="459" y="366"/>
                  <a:pt x="672" y="99"/>
                  <a:pt x="601" y="50"/>
                </a:cubicBezTo>
                <a:close/>
                <a:moveTo>
                  <a:pt x="388" y="419"/>
                </a:moveTo>
                <a:cubicBezTo>
                  <a:pt x="356" y="419"/>
                  <a:pt x="330" y="393"/>
                  <a:pt x="330" y="361"/>
                </a:cubicBezTo>
                <a:cubicBezTo>
                  <a:pt x="330" y="329"/>
                  <a:pt x="356" y="303"/>
                  <a:pt x="388" y="303"/>
                </a:cubicBezTo>
                <a:cubicBezTo>
                  <a:pt x="420" y="303"/>
                  <a:pt x="446" y="329"/>
                  <a:pt x="446" y="361"/>
                </a:cubicBezTo>
                <a:cubicBezTo>
                  <a:pt x="446" y="393"/>
                  <a:pt x="420" y="419"/>
                  <a:pt x="388" y="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5EEC2C17-A62F-478C-83B8-04A8CD5601C9}"/>
              </a:ext>
            </a:extLst>
          </p:cNvPr>
          <p:cNvSpPr>
            <a:spLocks/>
          </p:cNvSpPr>
          <p:nvPr/>
        </p:nvSpPr>
        <p:spPr bwMode="auto">
          <a:xfrm flipH="1">
            <a:off x="2477200" y="3746756"/>
            <a:ext cx="257219" cy="1545159"/>
          </a:xfrm>
          <a:custGeom>
            <a:avLst/>
            <a:gdLst>
              <a:gd name="T0" fmla="*/ 102 w 118"/>
              <a:gd name="T1" fmla="*/ 132 h 708"/>
              <a:gd name="T2" fmla="*/ 40 w 118"/>
              <a:gd name="T3" fmla="*/ 1 h 708"/>
              <a:gd name="T4" fmla="*/ 11 w 118"/>
              <a:gd name="T5" fmla="*/ 0 h 708"/>
              <a:gd name="T6" fmla="*/ 0 w 118"/>
              <a:gd name="T7" fmla="*/ 676 h 708"/>
              <a:gd name="T8" fmla="*/ 32 w 118"/>
              <a:gd name="T9" fmla="*/ 708 h 708"/>
              <a:gd name="T10" fmla="*/ 86 w 118"/>
              <a:gd name="T11" fmla="*/ 708 h 708"/>
              <a:gd name="T12" fmla="*/ 118 w 118"/>
              <a:gd name="T13" fmla="*/ 676 h 708"/>
              <a:gd name="T14" fmla="*/ 110 w 118"/>
              <a:gd name="T15" fmla="*/ 147 h 708"/>
              <a:gd name="T16" fmla="*/ 102 w 118"/>
              <a:gd name="T17" fmla="*/ 132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708">
                <a:moveTo>
                  <a:pt x="102" y="132"/>
                </a:moveTo>
                <a:cubicBezTo>
                  <a:pt x="73" y="78"/>
                  <a:pt x="50" y="24"/>
                  <a:pt x="40" y="1"/>
                </a:cubicBezTo>
                <a:cubicBezTo>
                  <a:pt x="32" y="1"/>
                  <a:pt x="23" y="0"/>
                  <a:pt x="11" y="0"/>
                </a:cubicBezTo>
                <a:cubicBezTo>
                  <a:pt x="0" y="676"/>
                  <a:pt x="0" y="676"/>
                  <a:pt x="0" y="676"/>
                </a:cubicBezTo>
                <a:cubicBezTo>
                  <a:pt x="0" y="694"/>
                  <a:pt x="14" y="708"/>
                  <a:pt x="32" y="708"/>
                </a:cubicBezTo>
                <a:cubicBezTo>
                  <a:pt x="86" y="708"/>
                  <a:pt x="86" y="708"/>
                  <a:pt x="86" y="708"/>
                </a:cubicBezTo>
                <a:cubicBezTo>
                  <a:pt x="104" y="708"/>
                  <a:pt x="118" y="694"/>
                  <a:pt x="118" y="676"/>
                </a:cubicBezTo>
                <a:cubicBezTo>
                  <a:pt x="110" y="147"/>
                  <a:pt x="110" y="147"/>
                  <a:pt x="110" y="147"/>
                </a:cubicBezTo>
                <a:cubicBezTo>
                  <a:pt x="107" y="142"/>
                  <a:pt x="104" y="138"/>
                  <a:pt x="102" y="1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6F8D05C4-A567-4A48-BA1F-723ECEE64EC2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894539" y="2787023"/>
            <a:ext cx="1465873" cy="1612461"/>
          </a:xfrm>
          <a:custGeom>
            <a:avLst/>
            <a:gdLst>
              <a:gd name="T0" fmla="*/ 601 w 672"/>
              <a:gd name="T1" fmla="*/ 49 h 739"/>
              <a:gd name="T2" fmla="*/ 352 w 672"/>
              <a:gd name="T3" fmla="*/ 291 h 739"/>
              <a:gd name="T4" fmla="*/ 7 w 672"/>
              <a:gd name="T5" fmla="*/ 327 h 739"/>
              <a:gd name="T6" fmla="*/ 341 w 672"/>
              <a:gd name="T7" fmla="*/ 421 h 739"/>
              <a:gd name="T8" fmla="*/ 544 w 672"/>
              <a:gd name="T9" fmla="*/ 702 h 739"/>
              <a:gd name="T10" fmla="*/ 459 w 672"/>
              <a:gd name="T11" fmla="*/ 366 h 739"/>
              <a:gd name="T12" fmla="*/ 601 w 672"/>
              <a:gd name="T13" fmla="*/ 49 h 739"/>
              <a:gd name="T14" fmla="*/ 388 w 672"/>
              <a:gd name="T15" fmla="*/ 418 h 739"/>
              <a:gd name="T16" fmla="*/ 330 w 672"/>
              <a:gd name="T17" fmla="*/ 360 h 739"/>
              <a:gd name="T18" fmla="*/ 388 w 672"/>
              <a:gd name="T19" fmla="*/ 302 h 739"/>
              <a:gd name="T20" fmla="*/ 446 w 672"/>
              <a:gd name="T21" fmla="*/ 360 h 739"/>
              <a:gd name="T22" fmla="*/ 388 w 672"/>
              <a:gd name="T23" fmla="*/ 418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2" h="739">
                <a:moveTo>
                  <a:pt x="601" y="49"/>
                </a:moveTo>
                <a:cubicBezTo>
                  <a:pt x="530" y="0"/>
                  <a:pt x="352" y="291"/>
                  <a:pt x="352" y="291"/>
                </a:cubicBezTo>
                <a:cubicBezTo>
                  <a:pt x="352" y="291"/>
                  <a:pt x="15" y="240"/>
                  <a:pt x="7" y="327"/>
                </a:cubicBezTo>
                <a:cubicBezTo>
                  <a:pt x="0" y="413"/>
                  <a:pt x="341" y="421"/>
                  <a:pt x="341" y="421"/>
                </a:cubicBezTo>
                <a:cubicBezTo>
                  <a:pt x="341" y="421"/>
                  <a:pt x="465" y="739"/>
                  <a:pt x="544" y="702"/>
                </a:cubicBezTo>
                <a:cubicBezTo>
                  <a:pt x="623" y="665"/>
                  <a:pt x="459" y="366"/>
                  <a:pt x="459" y="366"/>
                </a:cubicBezTo>
                <a:cubicBezTo>
                  <a:pt x="459" y="366"/>
                  <a:pt x="672" y="99"/>
                  <a:pt x="601" y="49"/>
                </a:cubicBezTo>
                <a:close/>
                <a:moveTo>
                  <a:pt x="388" y="418"/>
                </a:moveTo>
                <a:cubicBezTo>
                  <a:pt x="356" y="418"/>
                  <a:pt x="330" y="392"/>
                  <a:pt x="330" y="360"/>
                </a:cubicBezTo>
                <a:cubicBezTo>
                  <a:pt x="330" y="328"/>
                  <a:pt x="356" y="302"/>
                  <a:pt x="388" y="302"/>
                </a:cubicBezTo>
                <a:cubicBezTo>
                  <a:pt x="420" y="302"/>
                  <a:pt x="446" y="328"/>
                  <a:pt x="446" y="360"/>
                </a:cubicBezTo>
                <a:cubicBezTo>
                  <a:pt x="446" y="392"/>
                  <a:pt x="420" y="418"/>
                  <a:pt x="388" y="4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B4CD8D61-17AF-4CCD-B2DA-2571BC12B721}"/>
              </a:ext>
            </a:extLst>
          </p:cNvPr>
          <p:cNvSpPr>
            <a:spLocks/>
          </p:cNvSpPr>
          <p:nvPr/>
        </p:nvSpPr>
        <p:spPr bwMode="auto">
          <a:xfrm flipH="1">
            <a:off x="4780188" y="4399484"/>
            <a:ext cx="257219" cy="892431"/>
          </a:xfrm>
          <a:custGeom>
            <a:avLst/>
            <a:gdLst>
              <a:gd name="T0" fmla="*/ 86 w 118"/>
              <a:gd name="T1" fmla="*/ 132 h 409"/>
              <a:gd name="T2" fmla="*/ 25 w 118"/>
              <a:gd name="T3" fmla="*/ 0 h 409"/>
              <a:gd name="T4" fmla="*/ 10 w 118"/>
              <a:gd name="T5" fmla="*/ 0 h 409"/>
              <a:gd name="T6" fmla="*/ 0 w 118"/>
              <a:gd name="T7" fmla="*/ 377 h 409"/>
              <a:gd name="T8" fmla="*/ 32 w 118"/>
              <a:gd name="T9" fmla="*/ 409 h 409"/>
              <a:gd name="T10" fmla="*/ 86 w 118"/>
              <a:gd name="T11" fmla="*/ 409 h 409"/>
              <a:gd name="T12" fmla="*/ 118 w 118"/>
              <a:gd name="T13" fmla="*/ 377 h 409"/>
              <a:gd name="T14" fmla="*/ 113 w 118"/>
              <a:gd name="T15" fmla="*/ 178 h 409"/>
              <a:gd name="T16" fmla="*/ 86 w 118"/>
              <a:gd name="T17" fmla="*/ 132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409">
                <a:moveTo>
                  <a:pt x="86" y="132"/>
                </a:moveTo>
                <a:cubicBezTo>
                  <a:pt x="57" y="78"/>
                  <a:pt x="34" y="24"/>
                  <a:pt x="25" y="0"/>
                </a:cubicBezTo>
                <a:cubicBezTo>
                  <a:pt x="21" y="0"/>
                  <a:pt x="16" y="0"/>
                  <a:pt x="10" y="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95"/>
                  <a:pt x="14" y="409"/>
                  <a:pt x="32" y="409"/>
                </a:cubicBezTo>
                <a:cubicBezTo>
                  <a:pt x="86" y="409"/>
                  <a:pt x="86" y="409"/>
                  <a:pt x="86" y="409"/>
                </a:cubicBezTo>
                <a:cubicBezTo>
                  <a:pt x="104" y="409"/>
                  <a:pt x="118" y="395"/>
                  <a:pt x="118" y="377"/>
                </a:cubicBezTo>
                <a:cubicBezTo>
                  <a:pt x="113" y="178"/>
                  <a:pt x="113" y="178"/>
                  <a:pt x="113" y="178"/>
                </a:cubicBezTo>
                <a:cubicBezTo>
                  <a:pt x="104" y="165"/>
                  <a:pt x="96" y="149"/>
                  <a:pt x="86" y="1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74D7E1C8-D9D6-42F4-B1A6-989DB4FAEF96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232560" y="3436986"/>
            <a:ext cx="1464029" cy="1612461"/>
          </a:xfrm>
          <a:custGeom>
            <a:avLst/>
            <a:gdLst>
              <a:gd name="T0" fmla="*/ 600 w 671"/>
              <a:gd name="T1" fmla="*/ 50 h 739"/>
              <a:gd name="T2" fmla="*/ 352 w 671"/>
              <a:gd name="T3" fmla="*/ 291 h 739"/>
              <a:gd name="T4" fmla="*/ 7 w 671"/>
              <a:gd name="T5" fmla="*/ 327 h 739"/>
              <a:gd name="T6" fmla="*/ 340 w 671"/>
              <a:gd name="T7" fmla="*/ 422 h 739"/>
              <a:gd name="T8" fmla="*/ 544 w 671"/>
              <a:gd name="T9" fmla="*/ 702 h 739"/>
              <a:gd name="T10" fmla="*/ 459 w 671"/>
              <a:gd name="T11" fmla="*/ 366 h 739"/>
              <a:gd name="T12" fmla="*/ 600 w 671"/>
              <a:gd name="T13" fmla="*/ 50 h 739"/>
              <a:gd name="T14" fmla="*/ 388 w 671"/>
              <a:gd name="T15" fmla="*/ 419 h 739"/>
              <a:gd name="T16" fmla="*/ 330 w 671"/>
              <a:gd name="T17" fmla="*/ 361 h 739"/>
              <a:gd name="T18" fmla="*/ 388 w 671"/>
              <a:gd name="T19" fmla="*/ 303 h 739"/>
              <a:gd name="T20" fmla="*/ 446 w 671"/>
              <a:gd name="T21" fmla="*/ 361 h 739"/>
              <a:gd name="T22" fmla="*/ 388 w 671"/>
              <a:gd name="T23" fmla="*/ 41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1" h="739">
                <a:moveTo>
                  <a:pt x="600" y="50"/>
                </a:moveTo>
                <a:cubicBezTo>
                  <a:pt x="529" y="0"/>
                  <a:pt x="352" y="291"/>
                  <a:pt x="352" y="291"/>
                </a:cubicBezTo>
                <a:cubicBezTo>
                  <a:pt x="352" y="291"/>
                  <a:pt x="15" y="241"/>
                  <a:pt x="7" y="327"/>
                </a:cubicBezTo>
                <a:cubicBezTo>
                  <a:pt x="0" y="414"/>
                  <a:pt x="340" y="422"/>
                  <a:pt x="340" y="422"/>
                </a:cubicBezTo>
                <a:cubicBezTo>
                  <a:pt x="340" y="422"/>
                  <a:pt x="465" y="739"/>
                  <a:pt x="544" y="702"/>
                </a:cubicBezTo>
                <a:cubicBezTo>
                  <a:pt x="622" y="666"/>
                  <a:pt x="459" y="366"/>
                  <a:pt x="459" y="366"/>
                </a:cubicBezTo>
                <a:cubicBezTo>
                  <a:pt x="459" y="366"/>
                  <a:pt x="671" y="100"/>
                  <a:pt x="600" y="50"/>
                </a:cubicBezTo>
                <a:close/>
                <a:moveTo>
                  <a:pt x="388" y="419"/>
                </a:moveTo>
                <a:cubicBezTo>
                  <a:pt x="356" y="419"/>
                  <a:pt x="330" y="393"/>
                  <a:pt x="330" y="361"/>
                </a:cubicBezTo>
                <a:cubicBezTo>
                  <a:pt x="330" y="329"/>
                  <a:pt x="356" y="303"/>
                  <a:pt x="388" y="303"/>
                </a:cubicBezTo>
                <a:cubicBezTo>
                  <a:pt x="420" y="303"/>
                  <a:pt x="446" y="329"/>
                  <a:pt x="446" y="361"/>
                </a:cubicBezTo>
                <a:cubicBezTo>
                  <a:pt x="446" y="393"/>
                  <a:pt x="420" y="419"/>
                  <a:pt x="388" y="4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31FD2A12-FBCA-4055-81DC-71F8893067B5}"/>
              </a:ext>
            </a:extLst>
          </p:cNvPr>
          <p:cNvSpPr>
            <a:spLocks/>
          </p:cNvSpPr>
          <p:nvPr/>
        </p:nvSpPr>
        <p:spPr bwMode="auto">
          <a:xfrm flipH="1">
            <a:off x="1322941" y="2780570"/>
            <a:ext cx="258141" cy="2511345"/>
          </a:xfrm>
          <a:custGeom>
            <a:avLst/>
            <a:gdLst>
              <a:gd name="T0" fmla="*/ 88 w 118"/>
              <a:gd name="T1" fmla="*/ 132 h 1151"/>
              <a:gd name="T2" fmla="*/ 27 w 118"/>
              <a:gd name="T3" fmla="*/ 1 h 1151"/>
              <a:gd name="T4" fmla="*/ 12 w 118"/>
              <a:gd name="T5" fmla="*/ 0 h 1151"/>
              <a:gd name="T6" fmla="*/ 0 w 118"/>
              <a:gd name="T7" fmla="*/ 1119 h 1151"/>
              <a:gd name="T8" fmla="*/ 32 w 118"/>
              <a:gd name="T9" fmla="*/ 1151 h 1151"/>
              <a:gd name="T10" fmla="*/ 86 w 118"/>
              <a:gd name="T11" fmla="*/ 1151 h 1151"/>
              <a:gd name="T12" fmla="*/ 118 w 118"/>
              <a:gd name="T13" fmla="*/ 1119 h 1151"/>
              <a:gd name="T14" fmla="*/ 108 w 118"/>
              <a:gd name="T15" fmla="*/ 168 h 1151"/>
              <a:gd name="T16" fmla="*/ 88 w 118"/>
              <a:gd name="T17" fmla="*/ 132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151">
                <a:moveTo>
                  <a:pt x="88" y="132"/>
                </a:moveTo>
                <a:cubicBezTo>
                  <a:pt x="59" y="78"/>
                  <a:pt x="36" y="24"/>
                  <a:pt x="27" y="1"/>
                </a:cubicBezTo>
                <a:cubicBezTo>
                  <a:pt x="22" y="1"/>
                  <a:pt x="17" y="0"/>
                  <a:pt x="12" y="0"/>
                </a:cubicBezTo>
                <a:cubicBezTo>
                  <a:pt x="0" y="1119"/>
                  <a:pt x="0" y="1119"/>
                  <a:pt x="0" y="1119"/>
                </a:cubicBezTo>
                <a:cubicBezTo>
                  <a:pt x="0" y="1137"/>
                  <a:pt x="14" y="1151"/>
                  <a:pt x="32" y="1151"/>
                </a:cubicBezTo>
                <a:cubicBezTo>
                  <a:pt x="86" y="1151"/>
                  <a:pt x="86" y="1151"/>
                  <a:pt x="86" y="1151"/>
                </a:cubicBezTo>
                <a:cubicBezTo>
                  <a:pt x="104" y="1151"/>
                  <a:pt x="118" y="1137"/>
                  <a:pt x="118" y="1119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02" y="157"/>
                  <a:pt x="95" y="145"/>
                  <a:pt x="88" y="1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F7DEA6E3-3DBB-4CE2-98DD-0123EE03DECA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771625" y="1820838"/>
            <a:ext cx="1465873" cy="1609695"/>
          </a:xfrm>
          <a:custGeom>
            <a:avLst/>
            <a:gdLst>
              <a:gd name="T0" fmla="*/ 601 w 672"/>
              <a:gd name="T1" fmla="*/ 49 h 738"/>
              <a:gd name="T2" fmla="*/ 353 w 672"/>
              <a:gd name="T3" fmla="*/ 291 h 738"/>
              <a:gd name="T4" fmla="*/ 8 w 672"/>
              <a:gd name="T5" fmla="*/ 326 h 738"/>
              <a:gd name="T6" fmla="*/ 341 w 672"/>
              <a:gd name="T7" fmla="*/ 421 h 738"/>
              <a:gd name="T8" fmla="*/ 545 w 672"/>
              <a:gd name="T9" fmla="*/ 702 h 738"/>
              <a:gd name="T10" fmla="*/ 460 w 672"/>
              <a:gd name="T11" fmla="*/ 366 h 738"/>
              <a:gd name="T12" fmla="*/ 601 w 672"/>
              <a:gd name="T13" fmla="*/ 49 h 738"/>
              <a:gd name="T14" fmla="*/ 388 w 672"/>
              <a:gd name="T15" fmla="*/ 418 h 738"/>
              <a:gd name="T16" fmla="*/ 330 w 672"/>
              <a:gd name="T17" fmla="*/ 360 h 738"/>
              <a:gd name="T18" fmla="*/ 388 w 672"/>
              <a:gd name="T19" fmla="*/ 302 h 738"/>
              <a:gd name="T20" fmla="*/ 446 w 672"/>
              <a:gd name="T21" fmla="*/ 360 h 738"/>
              <a:gd name="T22" fmla="*/ 388 w 672"/>
              <a:gd name="T23" fmla="*/ 41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2" h="738">
                <a:moveTo>
                  <a:pt x="601" y="49"/>
                </a:moveTo>
                <a:cubicBezTo>
                  <a:pt x="530" y="0"/>
                  <a:pt x="353" y="291"/>
                  <a:pt x="353" y="291"/>
                </a:cubicBezTo>
                <a:cubicBezTo>
                  <a:pt x="353" y="291"/>
                  <a:pt x="15" y="240"/>
                  <a:pt x="8" y="326"/>
                </a:cubicBezTo>
                <a:cubicBezTo>
                  <a:pt x="0" y="413"/>
                  <a:pt x="341" y="421"/>
                  <a:pt x="341" y="421"/>
                </a:cubicBezTo>
                <a:cubicBezTo>
                  <a:pt x="341" y="421"/>
                  <a:pt x="466" y="738"/>
                  <a:pt x="545" y="702"/>
                </a:cubicBezTo>
                <a:cubicBezTo>
                  <a:pt x="623" y="665"/>
                  <a:pt x="460" y="366"/>
                  <a:pt x="460" y="366"/>
                </a:cubicBezTo>
                <a:cubicBezTo>
                  <a:pt x="460" y="366"/>
                  <a:pt x="672" y="99"/>
                  <a:pt x="601" y="49"/>
                </a:cubicBezTo>
                <a:close/>
                <a:moveTo>
                  <a:pt x="388" y="418"/>
                </a:moveTo>
                <a:cubicBezTo>
                  <a:pt x="356" y="418"/>
                  <a:pt x="330" y="392"/>
                  <a:pt x="330" y="360"/>
                </a:cubicBezTo>
                <a:cubicBezTo>
                  <a:pt x="330" y="328"/>
                  <a:pt x="356" y="302"/>
                  <a:pt x="388" y="302"/>
                </a:cubicBezTo>
                <a:cubicBezTo>
                  <a:pt x="420" y="302"/>
                  <a:pt x="446" y="328"/>
                  <a:pt x="446" y="360"/>
                </a:cubicBezTo>
                <a:cubicBezTo>
                  <a:pt x="446" y="392"/>
                  <a:pt x="420" y="418"/>
                  <a:pt x="388" y="4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F297CC-A061-4DBF-A545-58EF5CDDEB11}"/>
              </a:ext>
            </a:extLst>
          </p:cNvPr>
          <p:cNvGrpSpPr/>
          <p:nvPr/>
        </p:nvGrpSpPr>
        <p:grpSpPr>
          <a:xfrm flipH="1">
            <a:off x="5555861" y="1933628"/>
            <a:ext cx="688010" cy="3280540"/>
            <a:chOff x="6142578" y="2427114"/>
            <a:chExt cx="688010" cy="32805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722B9C-1588-4296-AF3C-791712EE885E}"/>
                </a:ext>
              </a:extLst>
            </p:cNvPr>
            <p:cNvSpPr txBox="1"/>
            <p:nvPr/>
          </p:nvSpPr>
          <p:spPr>
            <a:xfrm>
              <a:off x="6142578" y="5430655"/>
              <a:ext cx="622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MJ/S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995515-479D-4D6E-97DB-F80F396E8E7D}"/>
                </a:ext>
              </a:extLst>
            </p:cNvPr>
            <p:cNvSpPr txBox="1"/>
            <p:nvPr/>
          </p:nvSpPr>
          <p:spPr>
            <a:xfrm>
              <a:off x="6142578" y="4695414"/>
              <a:ext cx="622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MJ/S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9A291F-A69E-4F7E-B659-0A281184883F}"/>
                </a:ext>
              </a:extLst>
            </p:cNvPr>
            <p:cNvSpPr txBox="1"/>
            <p:nvPr/>
          </p:nvSpPr>
          <p:spPr>
            <a:xfrm>
              <a:off x="6142578" y="3943192"/>
              <a:ext cx="6880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 MJ/S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6B3C82-3765-457F-B2B9-DD2A57A25F04}"/>
                </a:ext>
              </a:extLst>
            </p:cNvPr>
            <p:cNvSpPr txBox="1"/>
            <p:nvPr/>
          </p:nvSpPr>
          <p:spPr>
            <a:xfrm>
              <a:off x="6142578" y="3207951"/>
              <a:ext cx="6880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 MJ/S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17BE94-F392-4B61-B0FD-ADDEEF0CC984}"/>
                </a:ext>
              </a:extLst>
            </p:cNvPr>
            <p:cNvSpPr txBox="1"/>
            <p:nvPr/>
          </p:nvSpPr>
          <p:spPr>
            <a:xfrm>
              <a:off x="6142578" y="2427114"/>
              <a:ext cx="6880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 MJ/S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221B4FC-5437-47E3-A87E-A01BB011BA26}"/>
              </a:ext>
            </a:extLst>
          </p:cNvPr>
          <p:cNvSpPr txBox="1"/>
          <p:nvPr/>
        </p:nvSpPr>
        <p:spPr>
          <a:xfrm>
            <a:off x="6902594" y="2197514"/>
            <a:ext cx="3914335" cy="799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charset="0"/>
                <a:cs typeface="Roboto Condensed Light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charset="0"/>
                <a:cs typeface="Roboto Condensed Light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charset="0"/>
                <a:cs typeface="Roboto Condensed Light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charset="0"/>
                <a:cs typeface="Roboto Condensed Light" charset="0"/>
              </a:rPr>
              <a:t> is simply dummy text of the printing and typesetting industry. Lorem Ipsum has been the industry's standard dummy.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366299D-53CC-4CC5-9F3F-1F00A7AEB52F}"/>
              </a:ext>
            </a:extLst>
          </p:cNvPr>
          <p:cNvCxnSpPr/>
          <p:nvPr/>
        </p:nvCxnSpPr>
        <p:spPr>
          <a:xfrm>
            <a:off x="6941133" y="3639569"/>
            <a:ext cx="3875796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A067EF-3BA9-4289-838D-D4AB1B0B39E7}"/>
              </a:ext>
            </a:extLst>
          </p:cNvPr>
          <p:cNvCxnSpPr/>
          <p:nvPr/>
        </p:nvCxnSpPr>
        <p:spPr>
          <a:xfrm>
            <a:off x="6941133" y="3639569"/>
            <a:ext cx="2889007" cy="0"/>
          </a:xfrm>
          <a:prstGeom prst="line">
            <a:avLst/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E7B6A7-071F-4800-9C35-7B14A58CD6A9}"/>
              </a:ext>
            </a:extLst>
          </p:cNvPr>
          <p:cNvCxnSpPr/>
          <p:nvPr/>
        </p:nvCxnSpPr>
        <p:spPr>
          <a:xfrm>
            <a:off x="6941133" y="4258548"/>
            <a:ext cx="3875796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BE2119-0D29-49EC-A716-1AB74EA2565C}"/>
              </a:ext>
            </a:extLst>
          </p:cNvPr>
          <p:cNvCxnSpPr/>
          <p:nvPr/>
        </p:nvCxnSpPr>
        <p:spPr>
          <a:xfrm>
            <a:off x="6941133" y="4258548"/>
            <a:ext cx="1852026" cy="0"/>
          </a:xfrm>
          <a:prstGeom prst="line">
            <a:avLst/>
          </a:prstGeom>
          <a:ln w="1270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54FB0E3-A305-4613-BB5E-00F718C377ED}"/>
              </a:ext>
            </a:extLst>
          </p:cNvPr>
          <p:cNvSpPr txBox="1"/>
          <p:nvPr/>
        </p:nvSpPr>
        <p:spPr>
          <a:xfrm>
            <a:off x="6796472" y="3330458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Photoshop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712B88-12FA-4BF1-8C6A-29BCDBF175BB}"/>
              </a:ext>
            </a:extLst>
          </p:cNvPr>
          <p:cNvSpPr txBox="1"/>
          <p:nvPr/>
        </p:nvSpPr>
        <p:spPr>
          <a:xfrm>
            <a:off x="10958389" y="3508764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85%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9EBAA0-032D-499E-AB23-3F360DEACE7C}"/>
              </a:ext>
            </a:extLst>
          </p:cNvPr>
          <p:cNvSpPr txBox="1"/>
          <p:nvPr/>
        </p:nvSpPr>
        <p:spPr>
          <a:xfrm>
            <a:off x="10958389" y="4127743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</a:rPr>
              <a:t>65%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9E2093-DFE5-4C26-AEFD-55CEAEF09219}"/>
              </a:ext>
            </a:extLst>
          </p:cNvPr>
          <p:cNvSpPr txBox="1"/>
          <p:nvPr/>
        </p:nvSpPr>
        <p:spPr>
          <a:xfrm>
            <a:off x="6796472" y="3941851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Powerpoint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0D873AC-783E-46E9-8BFC-FE879E81EEED}"/>
              </a:ext>
            </a:extLst>
          </p:cNvPr>
          <p:cNvCxnSpPr/>
          <p:nvPr/>
        </p:nvCxnSpPr>
        <p:spPr>
          <a:xfrm>
            <a:off x="6941133" y="4888731"/>
            <a:ext cx="3875796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088A4D-5E50-421A-AD19-B143D9BD53D2}"/>
              </a:ext>
            </a:extLst>
          </p:cNvPr>
          <p:cNvCxnSpPr/>
          <p:nvPr/>
        </p:nvCxnSpPr>
        <p:spPr>
          <a:xfrm>
            <a:off x="6941133" y="4888731"/>
            <a:ext cx="2889007" cy="0"/>
          </a:xfrm>
          <a:prstGeom prst="line">
            <a:avLst/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0851BA9-88A6-41EE-A925-174FCE29217A}"/>
              </a:ext>
            </a:extLst>
          </p:cNvPr>
          <p:cNvCxnSpPr/>
          <p:nvPr/>
        </p:nvCxnSpPr>
        <p:spPr>
          <a:xfrm>
            <a:off x="6941133" y="5507710"/>
            <a:ext cx="3875796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F69602F-A4DB-4AE4-B680-833D20DE02F5}"/>
              </a:ext>
            </a:extLst>
          </p:cNvPr>
          <p:cNvCxnSpPr/>
          <p:nvPr/>
        </p:nvCxnSpPr>
        <p:spPr>
          <a:xfrm>
            <a:off x="6941133" y="5507710"/>
            <a:ext cx="1852026" cy="0"/>
          </a:xfrm>
          <a:prstGeom prst="line">
            <a:avLst/>
          </a:prstGeom>
          <a:ln w="1270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13A0AC9-1A92-4189-A454-0D22603A0B8D}"/>
              </a:ext>
            </a:extLst>
          </p:cNvPr>
          <p:cNvSpPr txBox="1"/>
          <p:nvPr/>
        </p:nvSpPr>
        <p:spPr>
          <a:xfrm>
            <a:off x="6796472" y="4579620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Photoshop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7E8038-6809-4A13-9734-5D2120CA6BB9}"/>
              </a:ext>
            </a:extLst>
          </p:cNvPr>
          <p:cNvSpPr txBox="1"/>
          <p:nvPr/>
        </p:nvSpPr>
        <p:spPr>
          <a:xfrm>
            <a:off x="10958389" y="4757926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</a:rPr>
              <a:t>85%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F61D17-ACB3-4B5B-A789-AE514D0154B3}"/>
              </a:ext>
            </a:extLst>
          </p:cNvPr>
          <p:cNvSpPr txBox="1"/>
          <p:nvPr/>
        </p:nvSpPr>
        <p:spPr>
          <a:xfrm>
            <a:off x="10958389" y="5376905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</a:rPr>
              <a:t>65%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6B001F-1990-4EC9-81CD-EFE9096D742D}"/>
              </a:ext>
            </a:extLst>
          </p:cNvPr>
          <p:cNvSpPr txBox="1"/>
          <p:nvPr/>
        </p:nvSpPr>
        <p:spPr>
          <a:xfrm>
            <a:off x="6796472" y="5191013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Powerpoint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325BD3-54D5-4325-B522-E40088B840A6}"/>
              </a:ext>
            </a:extLst>
          </p:cNvPr>
          <p:cNvSpPr txBox="1"/>
          <p:nvPr/>
        </p:nvSpPr>
        <p:spPr>
          <a:xfrm>
            <a:off x="6796472" y="1841295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434708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0DD1E-823F-4A2C-8832-D851497E0630}"/>
              </a:ext>
            </a:extLst>
          </p:cNvPr>
          <p:cNvSpPr txBox="1"/>
          <p:nvPr/>
        </p:nvSpPr>
        <p:spPr>
          <a:xfrm>
            <a:off x="3858052" y="226146"/>
            <a:ext cx="4354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C4D59D-A918-4A63-9120-922845D85773}"/>
              </a:ext>
            </a:extLst>
          </p:cNvPr>
          <p:cNvGrpSpPr/>
          <p:nvPr/>
        </p:nvGrpSpPr>
        <p:grpSpPr>
          <a:xfrm flipH="1">
            <a:off x="8705671" y="2390988"/>
            <a:ext cx="1954213" cy="1995488"/>
            <a:chOff x="6842885" y="2390988"/>
            <a:chExt cx="1954213" cy="19954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FE72B0-97C2-46D2-9E0F-000090EC8972}"/>
                </a:ext>
              </a:extLst>
            </p:cNvPr>
            <p:cNvGrpSpPr/>
            <p:nvPr/>
          </p:nvGrpSpPr>
          <p:grpSpPr>
            <a:xfrm>
              <a:off x="6842885" y="2390988"/>
              <a:ext cx="1954213" cy="1995488"/>
              <a:chOff x="6842885" y="2390988"/>
              <a:chExt cx="1954213" cy="1995488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A1D76D24-190D-4ACB-969F-845C258AC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2885" y="2390988"/>
                <a:ext cx="1658938" cy="1995488"/>
              </a:xfrm>
              <a:custGeom>
                <a:avLst/>
                <a:gdLst>
                  <a:gd name="T0" fmla="*/ 197 w 556"/>
                  <a:gd name="T1" fmla="*/ 520 h 669"/>
                  <a:gd name="T2" fmla="*/ 556 w 556"/>
                  <a:gd name="T3" fmla="*/ 579 h 669"/>
                  <a:gd name="T4" fmla="*/ 0 w 556"/>
                  <a:gd name="T5" fmla="*/ 0 h 669"/>
                  <a:gd name="T6" fmla="*/ 197 w 556"/>
                  <a:gd name="T7" fmla="*/ 52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6" h="669">
                    <a:moveTo>
                      <a:pt x="197" y="520"/>
                    </a:moveTo>
                    <a:cubicBezTo>
                      <a:pt x="341" y="669"/>
                      <a:pt x="470" y="664"/>
                      <a:pt x="556" y="57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52" y="368"/>
                      <a:pt x="197" y="5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15075730-C3CD-4611-887F-FE6074634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2885" y="2390988"/>
                <a:ext cx="1954213" cy="1728788"/>
              </a:xfrm>
              <a:custGeom>
                <a:avLst/>
                <a:gdLst>
                  <a:gd name="T0" fmla="*/ 0 w 655"/>
                  <a:gd name="T1" fmla="*/ 0 h 580"/>
                  <a:gd name="T2" fmla="*/ 556 w 655"/>
                  <a:gd name="T3" fmla="*/ 580 h 580"/>
                  <a:gd name="T4" fmla="*/ 510 w 655"/>
                  <a:gd name="T5" fmla="*/ 216 h 580"/>
                  <a:gd name="T6" fmla="*/ 0 w 655"/>
                  <a:gd name="T7" fmla="*/ 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5" h="580">
                    <a:moveTo>
                      <a:pt x="0" y="0"/>
                    </a:moveTo>
                    <a:cubicBezTo>
                      <a:pt x="556" y="580"/>
                      <a:pt x="556" y="580"/>
                      <a:pt x="556" y="580"/>
                    </a:cubicBezTo>
                    <a:cubicBezTo>
                      <a:pt x="643" y="496"/>
                      <a:pt x="655" y="368"/>
                      <a:pt x="510" y="216"/>
                    </a:cubicBezTo>
                    <a:cubicBezTo>
                      <a:pt x="365" y="6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8437647-EB05-41B6-8098-C8C7365EB65A}"/>
                </a:ext>
              </a:extLst>
            </p:cNvPr>
            <p:cNvGrpSpPr/>
            <p:nvPr/>
          </p:nvGrpSpPr>
          <p:grpSpPr>
            <a:xfrm>
              <a:off x="7543765" y="3133143"/>
              <a:ext cx="484187" cy="481013"/>
              <a:chOff x="4195763" y="3868738"/>
              <a:chExt cx="484187" cy="481013"/>
            </a:xfrm>
            <a:solidFill>
              <a:schemeClr val="bg1"/>
            </a:solidFill>
          </p:grpSpPr>
          <p:sp>
            <p:nvSpPr>
              <p:cNvPr id="6" name="Freeform 38">
                <a:extLst>
                  <a:ext uri="{FF2B5EF4-FFF2-40B4-BE49-F238E27FC236}">
                    <a16:creationId xmlns:a16="http://schemas.microsoft.com/office/drawing/2014/main" id="{92E828DF-966F-4253-A197-518EE6304C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5763" y="3913188"/>
                <a:ext cx="442912" cy="436563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39">
                <a:extLst>
                  <a:ext uri="{FF2B5EF4-FFF2-40B4-BE49-F238E27FC236}">
                    <a16:creationId xmlns:a16="http://schemas.microsoft.com/office/drawing/2014/main" id="{36886A10-9F78-4954-B55A-677E3E3FEC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0075" y="4110038"/>
                <a:ext cx="74612" cy="74613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40">
                <a:extLst>
                  <a:ext uri="{FF2B5EF4-FFF2-40B4-BE49-F238E27FC236}">
                    <a16:creationId xmlns:a16="http://schemas.microsoft.com/office/drawing/2014/main" id="{B0EC658A-79E8-4FBF-9DDC-0C4771D175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5338" y="3868738"/>
                <a:ext cx="74612" cy="74613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" name="Freeform 41">
                <a:extLst>
                  <a:ext uri="{FF2B5EF4-FFF2-40B4-BE49-F238E27FC236}">
                    <a16:creationId xmlns:a16="http://schemas.microsoft.com/office/drawing/2014/main" id="{FEA7AA8D-9838-4B73-B199-0E61F017BA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9588" y="4094163"/>
                <a:ext cx="60325" cy="60325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" name="Oval 42">
                <a:extLst>
                  <a:ext uri="{FF2B5EF4-FFF2-40B4-BE49-F238E27FC236}">
                    <a16:creationId xmlns:a16="http://schemas.microsoft.com/office/drawing/2014/main" id="{1EBF18DD-6F35-4468-9E3B-F74E31777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9913" y="4198938"/>
                <a:ext cx="30162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" name="Oval 43">
                <a:extLst>
                  <a:ext uri="{FF2B5EF4-FFF2-40B4-BE49-F238E27FC236}">
                    <a16:creationId xmlns:a16="http://schemas.microsoft.com/office/drawing/2014/main" id="{821F03B3-B61E-4EC9-AD73-DA6266B96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9625" y="3973513"/>
                <a:ext cx="30162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86C3C3-112B-4574-B20D-3A006F08B2EF}"/>
              </a:ext>
            </a:extLst>
          </p:cNvPr>
          <p:cNvGrpSpPr/>
          <p:nvPr/>
        </p:nvGrpSpPr>
        <p:grpSpPr>
          <a:xfrm flipH="1">
            <a:off x="6876872" y="1332125"/>
            <a:ext cx="2147887" cy="2859088"/>
            <a:chOff x="8478010" y="1332125"/>
            <a:chExt cx="2147887" cy="28590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604FB40-4735-4B7A-9DF9-190AE696E667}"/>
                </a:ext>
              </a:extLst>
            </p:cNvPr>
            <p:cNvGrpSpPr/>
            <p:nvPr/>
          </p:nvGrpSpPr>
          <p:grpSpPr>
            <a:xfrm>
              <a:off x="8478010" y="1332125"/>
              <a:ext cx="2147887" cy="2859088"/>
              <a:chOff x="8478010" y="1332125"/>
              <a:chExt cx="2147887" cy="2859088"/>
            </a:xfrm>
          </p:grpSpPr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CEDF8C68-BF54-4A1D-8A0C-B6341AEB6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8010" y="1332125"/>
                <a:ext cx="1944688" cy="2654300"/>
              </a:xfrm>
              <a:custGeom>
                <a:avLst/>
                <a:gdLst>
                  <a:gd name="T0" fmla="*/ 117 w 652"/>
                  <a:gd name="T1" fmla="*/ 442 h 890"/>
                  <a:gd name="T2" fmla="*/ 192 w 652"/>
                  <a:gd name="T3" fmla="*/ 890 h 890"/>
                  <a:gd name="T4" fmla="*/ 652 w 652"/>
                  <a:gd name="T5" fmla="*/ 0 h 890"/>
                  <a:gd name="T6" fmla="*/ 117 w 652"/>
                  <a:gd name="T7" fmla="*/ 442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2" h="890">
                    <a:moveTo>
                      <a:pt x="117" y="442"/>
                    </a:moveTo>
                    <a:cubicBezTo>
                      <a:pt x="0" y="672"/>
                      <a:pt x="58" y="823"/>
                      <a:pt x="192" y="890"/>
                    </a:cubicBezTo>
                    <a:cubicBezTo>
                      <a:pt x="652" y="0"/>
                      <a:pt x="652" y="0"/>
                      <a:pt x="652" y="0"/>
                    </a:cubicBezTo>
                    <a:cubicBezTo>
                      <a:pt x="652" y="0"/>
                      <a:pt x="238" y="210"/>
                      <a:pt x="117" y="4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CD7C0586-A6DC-4388-9965-CE05A32DA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1097" y="1332125"/>
                <a:ext cx="1574800" cy="2859088"/>
              </a:xfrm>
              <a:custGeom>
                <a:avLst/>
                <a:gdLst>
                  <a:gd name="T0" fmla="*/ 459 w 528"/>
                  <a:gd name="T1" fmla="*/ 0 h 959"/>
                  <a:gd name="T2" fmla="*/ 0 w 528"/>
                  <a:gd name="T3" fmla="*/ 890 h 959"/>
                  <a:gd name="T4" fmla="*/ 410 w 528"/>
                  <a:gd name="T5" fmla="*/ 688 h 959"/>
                  <a:gd name="T6" fmla="*/ 459 w 528"/>
                  <a:gd name="T7" fmla="*/ 0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59">
                    <a:moveTo>
                      <a:pt x="459" y="0"/>
                    </a:moveTo>
                    <a:cubicBezTo>
                      <a:pt x="0" y="890"/>
                      <a:pt x="0" y="890"/>
                      <a:pt x="0" y="890"/>
                    </a:cubicBezTo>
                    <a:cubicBezTo>
                      <a:pt x="134" y="959"/>
                      <a:pt x="290" y="921"/>
                      <a:pt x="410" y="688"/>
                    </a:cubicBezTo>
                    <a:cubicBezTo>
                      <a:pt x="528" y="458"/>
                      <a:pt x="459" y="0"/>
                      <a:pt x="45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6" name="Freeform 84">
              <a:extLst>
                <a:ext uri="{FF2B5EF4-FFF2-40B4-BE49-F238E27FC236}">
                  <a16:creationId xmlns:a16="http://schemas.microsoft.com/office/drawing/2014/main" id="{260997E7-FD8A-4426-8135-81C9052EB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6710" y="2501318"/>
              <a:ext cx="481012" cy="315913"/>
            </a:xfrm>
            <a:custGeom>
              <a:avLst/>
              <a:gdLst>
                <a:gd name="T0" fmla="*/ 112 w 128"/>
                <a:gd name="T1" fmla="*/ 0 h 84"/>
                <a:gd name="T2" fmla="*/ 16 w 128"/>
                <a:gd name="T3" fmla="*/ 0 h 84"/>
                <a:gd name="T4" fmla="*/ 0 w 128"/>
                <a:gd name="T5" fmla="*/ 16 h 84"/>
                <a:gd name="T6" fmla="*/ 0 w 128"/>
                <a:gd name="T7" fmla="*/ 68 h 84"/>
                <a:gd name="T8" fmla="*/ 16 w 128"/>
                <a:gd name="T9" fmla="*/ 84 h 84"/>
                <a:gd name="T10" fmla="*/ 112 w 128"/>
                <a:gd name="T11" fmla="*/ 84 h 84"/>
                <a:gd name="T12" fmla="*/ 128 w 128"/>
                <a:gd name="T13" fmla="*/ 68 h 84"/>
                <a:gd name="T14" fmla="*/ 128 w 128"/>
                <a:gd name="T15" fmla="*/ 16 h 84"/>
                <a:gd name="T16" fmla="*/ 112 w 128"/>
                <a:gd name="T17" fmla="*/ 0 h 84"/>
                <a:gd name="T18" fmla="*/ 8 w 128"/>
                <a:gd name="T19" fmla="*/ 21 h 84"/>
                <a:gd name="T20" fmla="*/ 36 w 128"/>
                <a:gd name="T21" fmla="*/ 42 h 84"/>
                <a:gd name="T22" fmla="*/ 8 w 128"/>
                <a:gd name="T23" fmla="*/ 63 h 84"/>
                <a:gd name="T24" fmla="*/ 8 w 128"/>
                <a:gd name="T25" fmla="*/ 21 h 84"/>
                <a:gd name="T26" fmla="*/ 120 w 128"/>
                <a:gd name="T27" fmla="*/ 68 h 84"/>
                <a:gd name="T28" fmla="*/ 112 w 128"/>
                <a:gd name="T29" fmla="*/ 76 h 84"/>
                <a:gd name="T30" fmla="*/ 16 w 128"/>
                <a:gd name="T31" fmla="*/ 76 h 84"/>
                <a:gd name="T32" fmla="*/ 8 w 128"/>
                <a:gd name="T33" fmla="*/ 68 h 84"/>
                <a:gd name="T34" fmla="*/ 39 w 128"/>
                <a:gd name="T35" fmla="*/ 45 h 84"/>
                <a:gd name="T36" fmla="*/ 57 w 128"/>
                <a:gd name="T37" fmla="*/ 58 h 84"/>
                <a:gd name="T38" fmla="*/ 64 w 128"/>
                <a:gd name="T39" fmla="*/ 60 h 84"/>
                <a:gd name="T40" fmla="*/ 71 w 128"/>
                <a:gd name="T41" fmla="*/ 58 h 84"/>
                <a:gd name="T42" fmla="*/ 89 w 128"/>
                <a:gd name="T43" fmla="*/ 45 h 84"/>
                <a:gd name="T44" fmla="*/ 120 w 128"/>
                <a:gd name="T45" fmla="*/ 68 h 84"/>
                <a:gd name="T46" fmla="*/ 120 w 128"/>
                <a:gd name="T47" fmla="*/ 63 h 84"/>
                <a:gd name="T48" fmla="*/ 92 w 128"/>
                <a:gd name="T49" fmla="*/ 42 h 84"/>
                <a:gd name="T50" fmla="*/ 120 w 128"/>
                <a:gd name="T51" fmla="*/ 21 h 84"/>
                <a:gd name="T52" fmla="*/ 120 w 128"/>
                <a:gd name="T53" fmla="*/ 63 h 84"/>
                <a:gd name="T54" fmla="*/ 69 w 128"/>
                <a:gd name="T55" fmla="*/ 54 h 84"/>
                <a:gd name="T56" fmla="*/ 64 w 128"/>
                <a:gd name="T57" fmla="*/ 56 h 84"/>
                <a:gd name="T58" fmla="*/ 59 w 128"/>
                <a:gd name="T59" fmla="*/ 54 h 84"/>
                <a:gd name="T60" fmla="*/ 43 w 128"/>
                <a:gd name="T61" fmla="*/ 42 h 84"/>
                <a:gd name="T62" fmla="*/ 39 w 128"/>
                <a:gd name="T63" fmla="*/ 40 h 84"/>
                <a:gd name="T64" fmla="*/ 8 w 128"/>
                <a:gd name="T65" fmla="*/ 16 h 84"/>
                <a:gd name="T66" fmla="*/ 8 w 128"/>
                <a:gd name="T67" fmla="*/ 16 h 84"/>
                <a:gd name="T68" fmla="*/ 16 w 128"/>
                <a:gd name="T69" fmla="*/ 8 h 84"/>
                <a:gd name="T70" fmla="*/ 112 w 128"/>
                <a:gd name="T71" fmla="*/ 8 h 84"/>
                <a:gd name="T72" fmla="*/ 120 w 128"/>
                <a:gd name="T73" fmla="*/ 16 h 84"/>
                <a:gd name="T74" fmla="*/ 69 w 128"/>
                <a:gd name="T7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84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7"/>
                    <a:pt x="7" y="84"/>
                    <a:pt x="16" y="84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21" y="84"/>
                    <a:pt x="128" y="77"/>
                    <a:pt x="128" y="68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8" y="21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8" y="63"/>
                    <a:pt x="8" y="63"/>
                    <a:pt x="8" y="63"/>
                  </a:cubicBezTo>
                  <a:lnTo>
                    <a:pt x="8" y="21"/>
                  </a:lnTo>
                  <a:close/>
                  <a:moveTo>
                    <a:pt x="120" y="68"/>
                  </a:moveTo>
                  <a:cubicBezTo>
                    <a:pt x="120" y="72"/>
                    <a:pt x="116" y="76"/>
                    <a:pt x="112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2" y="76"/>
                    <a:pt x="8" y="72"/>
                    <a:pt x="8" y="6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9" y="59"/>
                    <a:pt x="61" y="60"/>
                    <a:pt x="64" y="60"/>
                  </a:cubicBezTo>
                  <a:cubicBezTo>
                    <a:pt x="67" y="60"/>
                    <a:pt x="69" y="59"/>
                    <a:pt x="71" y="5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120" y="68"/>
                    <a:pt x="120" y="68"/>
                    <a:pt x="120" y="68"/>
                  </a:cubicBezTo>
                  <a:close/>
                  <a:moveTo>
                    <a:pt x="120" y="63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120" y="21"/>
                    <a:pt x="120" y="21"/>
                    <a:pt x="120" y="21"/>
                  </a:cubicBezTo>
                  <a:lnTo>
                    <a:pt x="120" y="63"/>
                  </a:lnTo>
                  <a:close/>
                  <a:moveTo>
                    <a:pt x="69" y="54"/>
                  </a:moveTo>
                  <a:cubicBezTo>
                    <a:pt x="67" y="55"/>
                    <a:pt x="66" y="56"/>
                    <a:pt x="64" y="56"/>
                  </a:cubicBezTo>
                  <a:cubicBezTo>
                    <a:pt x="62" y="56"/>
                    <a:pt x="61" y="55"/>
                    <a:pt x="59" y="5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69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F89E25-BD87-497D-9601-C19FA61194F8}"/>
              </a:ext>
            </a:extLst>
          </p:cNvPr>
          <p:cNvGrpSpPr/>
          <p:nvPr/>
        </p:nvGrpSpPr>
        <p:grpSpPr>
          <a:xfrm flipH="1">
            <a:off x="8637409" y="4143588"/>
            <a:ext cx="2547938" cy="1992312"/>
            <a:chOff x="6317422" y="4143588"/>
            <a:chExt cx="2547938" cy="19923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F596BA4-EC0D-4B24-BC1C-1AA9F41F3A69}"/>
                </a:ext>
              </a:extLst>
            </p:cNvPr>
            <p:cNvGrpSpPr/>
            <p:nvPr/>
          </p:nvGrpSpPr>
          <p:grpSpPr>
            <a:xfrm>
              <a:off x="6317422" y="4143588"/>
              <a:ext cx="2547938" cy="1992312"/>
              <a:chOff x="6317422" y="4143588"/>
              <a:chExt cx="2547938" cy="1992312"/>
            </a:xfrm>
          </p:grpSpPr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7B1E2797-2015-44E2-AB59-40C171ECB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7422" y="4630950"/>
                <a:ext cx="2547938" cy="1504950"/>
              </a:xfrm>
              <a:custGeom>
                <a:avLst/>
                <a:gdLst>
                  <a:gd name="T0" fmla="*/ 626 w 854"/>
                  <a:gd name="T1" fmla="*/ 383 h 505"/>
                  <a:gd name="T2" fmla="*/ 782 w 854"/>
                  <a:gd name="T3" fmla="*/ 0 h 505"/>
                  <a:gd name="T4" fmla="*/ 0 w 854"/>
                  <a:gd name="T5" fmla="*/ 469 h 505"/>
                  <a:gd name="T6" fmla="*/ 626 w 854"/>
                  <a:gd name="T7" fmla="*/ 383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4" h="505">
                    <a:moveTo>
                      <a:pt x="626" y="383"/>
                    </a:moveTo>
                    <a:cubicBezTo>
                      <a:pt x="827" y="261"/>
                      <a:pt x="854" y="116"/>
                      <a:pt x="782" y="0"/>
                    </a:cubicBezTo>
                    <a:cubicBezTo>
                      <a:pt x="0" y="469"/>
                      <a:pt x="0" y="469"/>
                      <a:pt x="0" y="469"/>
                    </a:cubicBezTo>
                    <a:cubicBezTo>
                      <a:pt x="0" y="469"/>
                      <a:pt x="421" y="505"/>
                      <a:pt x="626" y="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9D77489-DF17-4182-8CBD-20F05985E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7422" y="4143588"/>
                <a:ext cx="2333625" cy="1887538"/>
              </a:xfrm>
              <a:custGeom>
                <a:avLst/>
                <a:gdLst>
                  <a:gd name="T0" fmla="*/ 0 w 782"/>
                  <a:gd name="T1" fmla="*/ 633 h 633"/>
                  <a:gd name="T2" fmla="*/ 782 w 782"/>
                  <a:gd name="T3" fmla="*/ 163 h 633"/>
                  <a:gd name="T4" fmla="*/ 368 w 782"/>
                  <a:gd name="T5" fmla="*/ 123 h 633"/>
                  <a:gd name="T6" fmla="*/ 0 w 782"/>
                  <a:gd name="T7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2" h="633">
                    <a:moveTo>
                      <a:pt x="0" y="633"/>
                    </a:moveTo>
                    <a:cubicBezTo>
                      <a:pt x="782" y="163"/>
                      <a:pt x="782" y="163"/>
                      <a:pt x="782" y="163"/>
                    </a:cubicBezTo>
                    <a:cubicBezTo>
                      <a:pt x="712" y="45"/>
                      <a:pt x="572" y="0"/>
                      <a:pt x="368" y="123"/>
                    </a:cubicBezTo>
                    <a:cubicBezTo>
                      <a:pt x="166" y="245"/>
                      <a:pt x="0" y="633"/>
                      <a:pt x="0" y="63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B66AEED-33BB-4D90-A077-9919CD9F7B29}"/>
                </a:ext>
              </a:extLst>
            </p:cNvPr>
            <p:cNvGrpSpPr/>
            <p:nvPr/>
          </p:nvGrpSpPr>
          <p:grpSpPr>
            <a:xfrm>
              <a:off x="7527528" y="4930986"/>
              <a:ext cx="344487" cy="481013"/>
              <a:chOff x="7161213" y="3868738"/>
              <a:chExt cx="344487" cy="481013"/>
            </a:xfrm>
          </p:grpSpPr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id="{E83DBBA3-D3C4-49F9-999C-816D7FA77A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61213" y="3868738"/>
                <a:ext cx="344487" cy="481013"/>
              </a:xfrm>
              <a:custGeom>
                <a:avLst/>
                <a:gdLst>
                  <a:gd name="T0" fmla="*/ 68 w 92"/>
                  <a:gd name="T1" fmla="*/ 36 h 128"/>
                  <a:gd name="T2" fmla="*/ 60 w 92"/>
                  <a:gd name="T3" fmla="*/ 56 h 128"/>
                  <a:gd name="T4" fmla="*/ 44 w 92"/>
                  <a:gd name="T5" fmla="*/ 20 h 128"/>
                  <a:gd name="T6" fmla="*/ 36 w 92"/>
                  <a:gd name="T7" fmla="*/ 44 h 128"/>
                  <a:gd name="T8" fmla="*/ 4 w 92"/>
                  <a:gd name="T9" fmla="*/ 0 h 128"/>
                  <a:gd name="T10" fmla="*/ 0 w 92"/>
                  <a:gd name="T11" fmla="*/ 92 h 128"/>
                  <a:gd name="T12" fmla="*/ 40 w 92"/>
                  <a:gd name="T13" fmla="*/ 128 h 128"/>
                  <a:gd name="T14" fmla="*/ 86 w 92"/>
                  <a:gd name="T15" fmla="*/ 100 h 128"/>
                  <a:gd name="T16" fmla="*/ 68 w 92"/>
                  <a:gd name="T17" fmla="*/ 36 h 128"/>
                  <a:gd name="T18" fmla="*/ 79 w 92"/>
                  <a:gd name="T19" fmla="*/ 98 h 128"/>
                  <a:gd name="T20" fmla="*/ 40 w 92"/>
                  <a:gd name="T21" fmla="*/ 120 h 128"/>
                  <a:gd name="T22" fmla="*/ 8 w 92"/>
                  <a:gd name="T23" fmla="*/ 92 h 128"/>
                  <a:gd name="T24" fmla="*/ 12 w 92"/>
                  <a:gd name="T25" fmla="*/ 63 h 128"/>
                  <a:gd name="T26" fmla="*/ 16 w 92"/>
                  <a:gd name="T27" fmla="*/ 23 h 128"/>
                  <a:gd name="T28" fmla="*/ 33 w 92"/>
                  <a:gd name="T29" fmla="*/ 63 h 128"/>
                  <a:gd name="T30" fmla="*/ 47 w 92"/>
                  <a:gd name="T31" fmla="*/ 39 h 128"/>
                  <a:gd name="T32" fmla="*/ 52 w 92"/>
                  <a:gd name="T33" fmla="*/ 76 h 128"/>
                  <a:gd name="T34" fmla="*/ 71 w 92"/>
                  <a:gd name="T35" fmla="*/ 54 h 128"/>
                  <a:gd name="T36" fmla="*/ 79 w 92"/>
                  <a:gd name="T37" fmla="*/ 9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8">
                    <a:moveTo>
                      <a:pt x="68" y="36"/>
                    </a:moveTo>
                    <a:cubicBezTo>
                      <a:pt x="68" y="47"/>
                      <a:pt x="60" y="56"/>
                      <a:pt x="60" y="56"/>
                    </a:cubicBezTo>
                    <a:cubicBezTo>
                      <a:pt x="60" y="36"/>
                      <a:pt x="44" y="20"/>
                      <a:pt x="44" y="20"/>
                    </a:cubicBezTo>
                    <a:cubicBezTo>
                      <a:pt x="44" y="20"/>
                      <a:pt x="44" y="32"/>
                      <a:pt x="36" y="44"/>
                    </a:cubicBezTo>
                    <a:cubicBezTo>
                      <a:pt x="28" y="16"/>
                      <a:pt x="4" y="0"/>
                      <a:pt x="4" y="0"/>
                    </a:cubicBezTo>
                    <a:cubicBezTo>
                      <a:pt x="16" y="44"/>
                      <a:pt x="0" y="60"/>
                      <a:pt x="0" y="92"/>
                    </a:cubicBezTo>
                    <a:cubicBezTo>
                      <a:pt x="0" y="110"/>
                      <a:pt x="16" y="128"/>
                      <a:pt x="40" y="128"/>
                    </a:cubicBezTo>
                    <a:cubicBezTo>
                      <a:pt x="76" y="128"/>
                      <a:pt x="83" y="115"/>
                      <a:pt x="86" y="100"/>
                    </a:cubicBezTo>
                    <a:cubicBezTo>
                      <a:pt x="92" y="80"/>
                      <a:pt x="84" y="56"/>
                      <a:pt x="68" y="36"/>
                    </a:cubicBezTo>
                    <a:close/>
                    <a:moveTo>
                      <a:pt x="79" y="98"/>
                    </a:moveTo>
                    <a:cubicBezTo>
                      <a:pt x="76" y="108"/>
                      <a:pt x="73" y="120"/>
                      <a:pt x="40" y="120"/>
                    </a:cubicBezTo>
                    <a:cubicBezTo>
                      <a:pt x="20" y="120"/>
                      <a:pt x="8" y="106"/>
                      <a:pt x="8" y="92"/>
                    </a:cubicBezTo>
                    <a:cubicBezTo>
                      <a:pt x="8" y="81"/>
                      <a:pt x="10" y="72"/>
                      <a:pt x="12" y="63"/>
                    </a:cubicBezTo>
                    <a:cubicBezTo>
                      <a:pt x="15" y="51"/>
                      <a:pt x="17" y="39"/>
                      <a:pt x="16" y="23"/>
                    </a:cubicBezTo>
                    <a:cubicBezTo>
                      <a:pt x="29" y="40"/>
                      <a:pt x="33" y="63"/>
                      <a:pt x="33" y="63"/>
                    </a:cubicBezTo>
                    <a:cubicBezTo>
                      <a:pt x="33" y="63"/>
                      <a:pt x="44" y="47"/>
                      <a:pt x="47" y="39"/>
                    </a:cubicBezTo>
                    <a:cubicBezTo>
                      <a:pt x="50" y="44"/>
                      <a:pt x="52" y="60"/>
                      <a:pt x="52" y="76"/>
                    </a:cubicBezTo>
                    <a:cubicBezTo>
                      <a:pt x="52" y="76"/>
                      <a:pt x="63" y="67"/>
                      <a:pt x="71" y="54"/>
                    </a:cubicBezTo>
                    <a:cubicBezTo>
                      <a:pt x="79" y="69"/>
                      <a:pt x="82" y="85"/>
                      <a:pt x="79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id="{BC0969DE-D032-4EB0-904F-C8029929F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775" y="4075113"/>
                <a:ext cx="214312" cy="173038"/>
              </a:xfrm>
              <a:custGeom>
                <a:avLst/>
                <a:gdLst>
                  <a:gd name="T0" fmla="*/ 55 w 57"/>
                  <a:gd name="T1" fmla="*/ 12 h 46"/>
                  <a:gd name="T2" fmla="*/ 51 w 57"/>
                  <a:gd name="T3" fmla="*/ 16 h 46"/>
                  <a:gd name="T4" fmla="*/ 32 w 57"/>
                  <a:gd name="T5" fmla="*/ 31 h 46"/>
                  <a:gd name="T6" fmla="*/ 30 w 57"/>
                  <a:gd name="T7" fmla="*/ 14 h 46"/>
                  <a:gd name="T8" fmla="*/ 30 w 57"/>
                  <a:gd name="T9" fmla="*/ 7 h 46"/>
                  <a:gd name="T10" fmla="*/ 24 w 57"/>
                  <a:gd name="T11" fmla="*/ 16 h 46"/>
                  <a:gd name="T12" fmla="*/ 17 w 57"/>
                  <a:gd name="T13" fmla="*/ 26 h 46"/>
                  <a:gd name="T14" fmla="*/ 9 w 57"/>
                  <a:gd name="T15" fmla="*/ 5 h 46"/>
                  <a:gd name="T16" fmla="*/ 7 w 57"/>
                  <a:gd name="T17" fmla="*/ 0 h 46"/>
                  <a:gd name="T18" fmla="*/ 5 w 57"/>
                  <a:gd name="T19" fmla="*/ 6 h 46"/>
                  <a:gd name="T20" fmla="*/ 0 w 57"/>
                  <a:gd name="T21" fmla="*/ 40 h 46"/>
                  <a:gd name="T22" fmla="*/ 2 w 57"/>
                  <a:gd name="T23" fmla="*/ 42 h 46"/>
                  <a:gd name="T24" fmla="*/ 4 w 57"/>
                  <a:gd name="T25" fmla="*/ 40 h 46"/>
                  <a:gd name="T26" fmla="*/ 7 w 57"/>
                  <a:gd name="T27" fmla="*/ 12 h 46"/>
                  <a:gd name="T28" fmla="*/ 15 w 57"/>
                  <a:gd name="T29" fmla="*/ 31 h 46"/>
                  <a:gd name="T30" fmla="*/ 16 w 57"/>
                  <a:gd name="T31" fmla="*/ 34 h 46"/>
                  <a:gd name="T32" fmla="*/ 18 w 57"/>
                  <a:gd name="T33" fmla="*/ 31 h 46"/>
                  <a:gd name="T34" fmla="*/ 26 w 57"/>
                  <a:gd name="T35" fmla="*/ 20 h 46"/>
                  <a:gd name="T36" fmla="*/ 29 w 57"/>
                  <a:gd name="T37" fmla="*/ 34 h 46"/>
                  <a:gd name="T38" fmla="*/ 30 w 57"/>
                  <a:gd name="T39" fmla="*/ 37 h 46"/>
                  <a:gd name="T40" fmla="*/ 32 w 57"/>
                  <a:gd name="T41" fmla="*/ 36 h 46"/>
                  <a:gd name="T42" fmla="*/ 52 w 57"/>
                  <a:gd name="T43" fmla="*/ 21 h 46"/>
                  <a:gd name="T44" fmla="*/ 49 w 57"/>
                  <a:gd name="T45" fmla="*/ 43 h 46"/>
                  <a:gd name="T46" fmla="*/ 51 w 57"/>
                  <a:gd name="T47" fmla="*/ 45 h 46"/>
                  <a:gd name="T48" fmla="*/ 51 w 57"/>
                  <a:gd name="T49" fmla="*/ 46 h 46"/>
                  <a:gd name="T50" fmla="*/ 53 w 57"/>
                  <a:gd name="T51" fmla="*/ 44 h 46"/>
                  <a:gd name="T52" fmla="*/ 55 w 57"/>
                  <a:gd name="T53" fmla="*/ 16 h 46"/>
                  <a:gd name="T54" fmla="*/ 55 w 57"/>
                  <a:gd name="T55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46">
                    <a:moveTo>
                      <a:pt x="55" y="12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47" y="21"/>
                      <a:pt x="43" y="26"/>
                      <a:pt x="32" y="31"/>
                    </a:cubicBezTo>
                    <a:cubicBezTo>
                      <a:pt x="31" y="26"/>
                      <a:pt x="30" y="21"/>
                      <a:pt x="30" y="14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1" y="20"/>
                      <a:pt x="20" y="22"/>
                      <a:pt x="17" y="26"/>
                    </a:cubicBezTo>
                    <a:cubicBezTo>
                      <a:pt x="13" y="17"/>
                      <a:pt x="11" y="11"/>
                      <a:pt x="9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13"/>
                      <a:pt x="0" y="21"/>
                      <a:pt x="0" y="40"/>
                    </a:cubicBezTo>
                    <a:cubicBezTo>
                      <a:pt x="0" y="41"/>
                      <a:pt x="0" y="42"/>
                      <a:pt x="2" y="42"/>
                    </a:cubicBezTo>
                    <a:cubicBezTo>
                      <a:pt x="3" y="42"/>
                      <a:pt x="4" y="41"/>
                      <a:pt x="4" y="40"/>
                    </a:cubicBezTo>
                    <a:cubicBezTo>
                      <a:pt x="4" y="25"/>
                      <a:pt x="5" y="18"/>
                      <a:pt x="7" y="12"/>
                    </a:cubicBezTo>
                    <a:cubicBezTo>
                      <a:pt x="9" y="17"/>
                      <a:pt x="12" y="23"/>
                      <a:pt x="15" y="31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2" y="27"/>
                      <a:pt x="24" y="24"/>
                      <a:pt x="26" y="20"/>
                    </a:cubicBezTo>
                    <a:cubicBezTo>
                      <a:pt x="27" y="26"/>
                      <a:pt x="28" y="30"/>
                      <a:pt x="29" y="34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43" y="31"/>
                      <a:pt x="48" y="26"/>
                      <a:pt x="52" y="21"/>
                    </a:cubicBezTo>
                    <a:cubicBezTo>
                      <a:pt x="53" y="29"/>
                      <a:pt x="52" y="37"/>
                      <a:pt x="49" y="43"/>
                    </a:cubicBezTo>
                    <a:cubicBezTo>
                      <a:pt x="49" y="44"/>
                      <a:pt x="49" y="45"/>
                      <a:pt x="51" y="45"/>
                    </a:cubicBezTo>
                    <a:cubicBezTo>
                      <a:pt x="51" y="45"/>
                      <a:pt x="51" y="46"/>
                      <a:pt x="51" y="46"/>
                    </a:cubicBezTo>
                    <a:cubicBezTo>
                      <a:pt x="52" y="46"/>
                      <a:pt x="53" y="45"/>
                      <a:pt x="53" y="44"/>
                    </a:cubicBezTo>
                    <a:cubicBezTo>
                      <a:pt x="56" y="37"/>
                      <a:pt x="57" y="26"/>
                      <a:pt x="55" y="16"/>
                    </a:cubicBezTo>
                    <a:lnTo>
                      <a:pt x="55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06B238-822D-4E20-A230-D88AB5844F83}"/>
              </a:ext>
            </a:extLst>
          </p:cNvPr>
          <p:cNvGrpSpPr/>
          <p:nvPr/>
        </p:nvGrpSpPr>
        <p:grpSpPr>
          <a:xfrm flipH="1">
            <a:off x="7219772" y="4467032"/>
            <a:ext cx="1658937" cy="2246313"/>
            <a:chOff x="8624060" y="4467032"/>
            <a:chExt cx="1658937" cy="224631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747F462-C719-411C-84A0-0AE9D8BC558F}"/>
                </a:ext>
              </a:extLst>
            </p:cNvPr>
            <p:cNvGrpSpPr/>
            <p:nvPr/>
          </p:nvGrpSpPr>
          <p:grpSpPr>
            <a:xfrm>
              <a:off x="8624060" y="4467032"/>
              <a:ext cx="1658937" cy="2246313"/>
              <a:chOff x="8624060" y="4467032"/>
              <a:chExt cx="1658937" cy="2246313"/>
            </a:xfrm>
          </p:grpSpPr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5BAA1D60-8B75-43A5-8A1A-C21D1A9E2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847" y="4467032"/>
                <a:ext cx="1200150" cy="2246313"/>
              </a:xfrm>
              <a:custGeom>
                <a:avLst/>
                <a:gdLst>
                  <a:gd name="T0" fmla="*/ 314 w 402"/>
                  <a:gd name="T1" fmla="*/ 214 h 753"/>
                  <a:gd name="T2" fmla="*/ 0 w 402"/>
                  <a:gd name="T3" fmla="*/ 52 h 753"/>
                  <a:gd name="T4" fmla="*/ 339 w 402"/>
                  <a:gd name="T5" fmla="*/ 753 h 753"/>
                  <a:gd name="T6" fmla="*/ 314 w 402"/>
                  <a:gd name="T7" fmla="*/ 214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2" h="753">
                    <a:moveTo>
                      <a:pt x="314" y="214"/>
                    </a:moveTo>
                    <a:cubicBezTo>
                      <a:pt x="225" y="33"/>
                      <a:pt x="104" y="0"/>
                      <a:pt x="0" y="52"/>
                    </a:cubicBezTo>
                    <a:cubicBezTo>
                      <a:pt x="339" y="753"/>
                      <a:pt x="339" y="753"/>
                      <a:pt x="339" y="753"/>
                    </a:cubicBezTo>
                    <a:cubicBezTo>
                      <a:pt x="339" y="753"/>
                      <a:pt x="402" y="397"/>
                      <a:pt x="314" y="2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9D69E7DE-2F62-47EF-AF4B-636A5728B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4060" y="4619432"/>
                <a:ext cx="1473200" cy="2090738"/>
              </a:xfrm>
              <a:custGeom>
                <a:avLst/>
                <a:gdLst>
                  <a:gd name="T0" fmla="*/ 494 w 494"/>
                  <a:gd name="T1" fmla="*/ 701 h 701"/>
                  <a:gd name="T2" fmla="*/ 154 w 494"/>
                  <a:gd name="T3" fmla="*/ 0 h 701"/>
                  <a:gd name="T4" fmla="*/ 88 w 494"/>
                  <a:gd name="T5" fmla="*/ 350 h 701"/>
                  <a:gd name="T6" fmla="*/ 494 w 494"/>
                  <a:gd name="T7" fmla="*/ 701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4" h="701">
                    <a:moveTo>
                      <a:pt x="494" y="701"/>
                    </a:moveTo>
                    <a:cubicBezTo>
                      <a:pt x="154" y="0"/>
                      <a:pt x="154" y="0"/>
                      <a:pt x="154" y="0"/>
                    </a:cubicBezTo>
                    <a:cubicBezTo>
                      <a:pt x="49" y="51"/>
                      <a:pt x="0" y="166"/>
                      <a:pt x="88" y="350"/>
                    </a:cubicBezTo>
                    <a:cubicBezTo>
                      <a:pt x="177" y="531"/>
                      <a:pt x="494" y="701"/>
                      <a:pt x="494" y="70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308242B7-29CD-49AB-8F5B-AA14F8F35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4147" y="5317711"/>
              <a:ext cx="383398" cy="383399"/>
            </a:xfrm>
            <a:custGeom>
              <a:avLst/>
              <a:gdLst>
                <a:gd name="T0" fmla="*/ 114 w 128"/>
                <a:gd name="T1" fmla="*/ 29 h 128"/>
                <a:gd name="T2" fmla="*/ 112 w 128"/>
                <a:gd name="T3" fmla="*/ 8 h 128"/>
                <a:gd name="T4" fmla="*/ 24 w 128"/>
                <a:gd name="T5" fmla="*/ 0 h 128"/>
                <a:gd name="T6" fmla="*/ 16 w 128"/>
                <a:gd name="T7" fmla="*/ 27 h 128"/>
                <a:gd name="T8" fmla="*/ 2 w 128"/>
                <a:gd name="T9" fmla="*/ 45 h 128"/>
                <a:gd name="T10" fmla="*/ 0 w 128"/>
                <a:gd name="T11" fmla="*/ 56 h 128"/>
                <a:gd name="T12" fmla="*/ 12 w 128"/>
                <a:gd name="T13" fmla="*/ 68 h 128"/>
                <a:gd name="T14" fmla="*/ 20 w 128"/>
                <a:gd name="T15" fmla="*/ 128 h 128"/>
                <a:gd name="T16" fmla="*/ 116 w 128"/>
                <a:gd name="T17" fmla="*/ 120 h 128"/>
                <a:gd name="T18" fmla="*/ 116 w 128"/>
                <a:gd name="T19" fmla="*/ 68 h 128"/>
                <a:gd name="T20" fmla="*/ 128 w 128"/>
                <a:gd name="T21" fmla="*/ 52 h 128"/>
                <a:gd name="T22" fmla="*/ 104 w 128"/>
                <a:gd name="T23" fmla="*/ 8 h 128"/>
                <a:gd name="T24" fmla="*/ 24 w 128"/>
                <a:gd name="T25" fmla="*/ 24 h 128"/>
                <a:gd name="T26" fmla="*/ 24 w 128"/>
                <a:gd name="T27" fmla="*/ 8 h 128"/>
                <a:gd name="T28" fmla="*/ 41 w 128"/>
                <a:gd name="T29" fmla="*/ 60 h 128"/>
                <a:gd name="T30" fmla="*/ 40 w 128"/>
                <a:gd name="T31" fmla="*/ 32 h 128"/>
                <a:gd name="T32" fmla="*/ 41 w 128"/>
                <a:gd name="T33" fmla="*/ 60 h 128"/>
                <a:gd name="T34" fmla="*/ 62 w 128"/>
                <a:gd name="T35" fmla="*/ 32 h 128"/>
                <a:gd name="T36" fmla="*/ 45 w 128"/>
                <a:gd name="T37" fmla="*/ 60 h 128"/>
                <a:gd name="T38" fmla="*/ 66 w 128"/>
                <a:gd name="T39" fmla="*/ 32 h 128"/>
                <a:gd name="T40" fmla="*/ 83 w 128"/>
                <a:gd name="T41" fmla="*/ 60 h 128"/>
                <a:gd name="T42" fmla="*/ 66 w 128"/>
                <a:gd name="T43" fmla="*/ 32 h 128"/>
                <a:gd name="T44" fmla="*/ 88 w 128"/>
                <a:gd name="T45" fmla="*/ 32 h 128"/>
                <a:gd name="T46" fmla="*/ 87 w 128"/>
                <a:gd name="T47" fmla="*/ 60 h 128"/>
                <a:gd name="T48" fmla="*/ 8 w 128"/>
                <a:gd name="T49" fmla="*/ 56 h 128"/>
                <a:gd name="T50" fmla="*/ 9 w 128"/>
                <a:gd name="T51" fmla="*/ 50 h 128"/>
                <a:gd name="T52" fmla="*/ 24 w 128"/>
                <a:gd name="T53" fmla="*/ 32 h 128"/>
                <a:gd name="T54" fmla="*/ 19 w 128"/>
                <a:gd name="T55" fmla="*/ 60 h 128"/>
                <a:gd name="T56" fmla="*/ 8 w 128"/>
                <a:gd name="T57" fmla="*/ 56 h 128"/>
                <a:gd name="T58" fmla="*/ 50 w 128"/>
                <a:gd name="T59" fmla="*/ 120 h 128"/>
                <a:gd name="T60" fmla="*/ 80 w 128"/>
                <a:gd name="T61" fmla="*/ 80 h 128"/>
                <a:gd name="T62" fmla="*/ 108 w 128"/>
                <a:gd name="T63" fmla="*/ 120 h 128"/>
                <a:gd name="T64" fmla="*/ 84 w 128"/>
                <a:gd name="T65" fmla="*/ 80 h 128"/>
                <a:gd name="T66" fmla="*/ 50 w 128"/>
                <a:gd name="T67" fmla="*/ 76 h 128"/>
                <a:gd name="T68" fmla="*/ 46 w 128"/>
                <a:gd name="T69" fmla="*/ 120 h 128"/>
                <a:gd name="T70" fmla="*/ 20 w 128"/>
                <a:gd name="T71" fmla="*/ 68 h 128"/>
                <a:gd name="T72" fmla="*/ 108 w 128"/>
                <a:gd name="T73" fmla="*/ 120 h 128"/>
                <a:gd name="T74" fmla="*/ 116 w 128"/>
                <a:gd name="T75" fmla="*/ 60 h 128"/>
                <a:gd name="T76" fmla="*/ 93 w 128"/>
                <a:gd name="T77" fmla="*/ 32 h 128"/>
                <a:gd name="T78" fmla="*/ 104 w 128"/>
                <a:gd name="T79" fmla="*/ 32 h 128"/>
                <a:gd name="T80" fmla="*/ 119 w 128"/>
                <a:gd name="T81" fmla="*/ 50 h 128"/>
                <a:gd name="T82" fmla="*/ 120 w 128"/>
                <a:gd name="T83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126" y="4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3" y="28"/>
                    <a:pt x="113" y="28"/>
                    <a:pt x="112" y="27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7"/>
                    <a:pt x="0" y="49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4"/>
                    <a:pt x="16" y="128"/>
                    <a:pt x="20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2" y="128"/>
                    <a:pt x="116" y="124"/>
                    <a:pt x="116" y="120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3" y="68"/>
                    <a:pt x="128" y="63"/>
                    <a:pt x="128" y="56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49"/>
                    <a:pt x="127" y="47"/>
                    <a:pt x="126" y="45"/>
                  </a:cubicBezTo>
                  <a:close/>
                  <a:moveTo>
                    <a:pt x="104" y="8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104" y="8"/>
                  </a:lnTo>
                  <a:close/>
                  <a:moveTo>
                    <a:pt x="41" y="60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41" y="60"/>
                  </a:lnTo>
                  <a:close/>
                  <a:moveTo>
                    <a:pt x="53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53" y="32"/>
                  </a:lnTo>
                  <a:close/>
                  <a:moveTo>
                    <a:pt x="66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32"/>
                  </a:lnTo>
                  <a:close/>
                  <a:moveTo>
                    <a:pt x="79" y="32"/>
                  </a:moveTo>
                  <a:cubicBezTo>
                    <a:pt x="88" y="32"/>
                    <a:pt x="88" y="32"/>
                    <a:pt x="88" y="3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87" y="60"/>
                    <a:pt x="87" y="60"/>
                    <a:pt x="87" y="60"/>
                  </a:cubicBezTo>
                  <a:lnTo>
                    <a:pt x="79" y="32"/>
                  </a:lnTo>
                  <a:close/>
                  <a:moveTo>
                    <a:pt x="8" y="56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0"/>
                    <a:pt x="9" y="5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80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120"/>
                  </a:lnTo>
                  <a:close/>
                  <a:moveTo>
                    <a:pt x="108" y="120"/>
                  </a:moveTo>
                  <a:cubicBezTo>
                    <a:pt x="84" y="120"/>
                    <a:pt x="84" y="120"/>
                    <a:pt x="84" y="12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8"/>
                    <a:pt x="82" y="76"/>
                    <a:pt x="8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6"/>
                    <a:pt x="46" y="78"/>
                    <a:pt x="46" y="8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08" y="68"/>
                    <a:pt x="108" y="68"/>
                    <a:pt x="108" y="68"/>
                  </a:cubicBezTo>
                  <a:lnTo>
                    <a:pt x="108" y="120"/>
                  </a:lnTo>
                  <a:close/>
                  <a:moveTo>
                    <a:pt x="120" y="56"/>
                  </a:moveTo>
                  <a:cubicBezTo>
                    <a:pt x="120" y="58"/>
                    <a:pt x="118" y="60"/>
                    <a:pt x="116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2"/>
                    <a:pt x="106" y="33"/>
                    <a:pt x="107" y="34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0"/>
                    <a:pt x="120" y="51"/>
                    <a:pt x="120" y="52"/>
                  </a:cubicBezTo>
                  <a:lnTo>
                    <a:pt x="12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E3A69E-2E25-4D60-A5FF-A7089BEBBB64}"/>
              </a:ext>
            </a:extLst>
          </p:cNvPr>
          <p:cNvGrpSpPr/>
          <p:nvPr/>
        </p:nvGrpSpPr>
        <p:grpSpPr>
          <a:xfrm flipH="1">
            <a:off x="6184721" y="3837200"/>
            <a:ext cx="1811338" cy="1127125"/>
            <a:chOff x="9506710" y="3837200"/>
            <a:chExt cx="1811338" cy="112712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2C8693E-680B-40E0-8F7E-272B4EFE08A2}"/>
                </a:ext>
              </a:extLst>
            </p:cNvPr>
            <p:cNvGrpSpPr/>
            <p:nvPr/>
          </p:nvGrpSpPr>
          <p:grpSpPr>
            <a:xfrm>
              <a:off x="9506710" y="3837200"/>
              <a:ext cx="1811338" cy="1127125"/>
              <a:chOff x="9506710" y="3837200"/>
              <a:chExt cx="1811338" cy="1127125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3AAF281C-1096-4081-8ECD-3092262DF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0685" y="3837200"/>
                <a:ext cx="1757363" cy="781050"/>
              </a:xfrm>
              <a:custGeom>
                <a:avLst/>
                <a:gdLst>
                  <a:gd name="T0" fmla="*/ 245 w 589"/>
                  <a:gd name="T1" fmla="*/ 29 h 262"/>
                  <a:gd name="T2" fmla="*/ 0 w 589"/>
                  <a:gd name="T3" fmla="*/ 147 h 262"/>
                  <a:gd name="T4" fmla="*/ 589 w 589"/>
                  <a:gd name="T5" fmla="*/ 262 h 262"/>
                  <a:gd name="T6" fmla="*/ 245 w 589"/>
                  <a:gd name="T7" fmla="*/ 2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9" h="262">
                    <a:moveTo>
                      <a:pt x="245" y="29"/>
                    </a:moveTo>
                    <a:cubicBezTo>
                      <a:pt x="92" y="0"/>
                      <a:pt x="16" y="59"/>
                      <a:pt x="0" y="147"/>
                    </a:cubicBezTo>
                    <a:cubicBezTo>
                      <a:pt x="589" y="262"/>
                      <a:pt x="589" y="262"/>
                      <a:pt x="589" y="262"/>
                    </a:cubicBezTo>
                    <a:cubicBezTo>
                      <a:pt x="589" y="262"/>
                      <a:pt x="398" y="59"/>
                      <a:pt x="245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134D034F-B6C9-476E-8179-6CDC52C65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6710" y="4275350"/>
                <a:ext cx="1811338" cy="688975"/>
              </a:xfrm>
              <a:custGeom>
                <a:avLst/>
                <a:gdLst>
                  <a:gd name="T0" fmla="*/ 607 w 607"/>
                  <a:gd name="T1" fmla="*/ 115 h 231"/>
                  <a:gd name="T2" fmla="*/ 18 w 607"/>
                  <a:gd name="T3" fmla="*/ 0 h 231"/>
                  <a:gd name="T4" fmla="*/ 202 w 607"/>
                  <a:gd name="T5" fmla="*/ 202 h 231"/>
                  <a:gd name="T6" fmla="*/ 607 w 607"/>
                  <a:gd name="T7" fmla="*/ 11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7" h="231">
                    <a:moveTo>
                      <a:pt x="607" y="115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89"/>
                      <a:pt x="49" y="172"/>
                      <a:pt x="202" y="202"/>
                    </a:cubicBezTo>
                    <a:cubicBezTo>
                      <a:pt x="355" y="231"/>
                      <a:pt x="607" y="115"/>
                      <a:pt x="607" y="1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5453692-837B-48BD-A483-0683C726A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99980" y="4250056"/>
              <a:ext cx="347850" cy="349038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74595F-BBAE-4D3D-8EAA-0AF6A6F3320C}"/>
              </a:ext>
            </a:extLst>
          </p:cNvPr>
          <p:cNvGrpSpPr/>
          <p:nvPr/>
        </p:nvGrpSpPr>
        <p:grpSpPr>
          <a:xfrm flipH="1">
            <a:off x="7754759" y="3443500"/>
            <a:ext cx="1631950" cy="1631950"/>
            <a:chOff x="8116060" y="3443500"/>
            <a:chExt cx="1631950" cy="1631950"/>
          </a:xfrm>
        </p:grpSpPr>
        <p:sp>
          <p:nvSpPr>
            <p:cNvPr id="37" name="Oval 15">
              <a:extLst>
                <a:ext uri="{FF2B5EF4-FFF2-40B4-BE49-F238E27FC236}">
                  <a16:creationId xmlns:a16="http://schemas.microsoft.com/office/drawing/2014/main" id="{7F6E4C0B-14AA-4505-B919-FD0CF434C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060" y="3443500"/>
              <a:ext cx="1631950" cy="1631950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EBDBE74-BE08-4E51-8F93-58EE045B5B8B}"/>
                </a:ext>
              </a:extLst>
            </p:cNvPr>
            <p:cNvGrpSpPr/>
            <p:nvPr/>
          </p:nvGrpSpPr>
          <p:grpSpPr>
            <a:xfrm>
              <a:off x="8685180" y="4026113"/>
              <a:ext cx="481012" cy="482600"/>
              <a:chOff x="4198938" y="2905126"/>
              <a:chExt cx="481012" cy="482600"/>
            </a:xfrm>
          </p:grpSpPr>
          <p:sp>
            <p:nvSpPr>
              <p:cNvPr id="39" name="Freeform 57">
                <a:extLst>
                  <a:ext uri="{FF2B5EF4-FFF2-40B4-BE49-F238E27FC236}">
                    <a16:creationId xmlns:a16="http://schemas.microsoft.com/office/drawing/2014/main" id="{DCA85E26-0DC1-4709-8D66-C4311D167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89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" name="Freeform 58">
                <a:extLst>
                  <a:ext uri="{FF2B5EF4-FFF2-40B4-BE49-F238E27FC236}">
                    <a16:creationId xmlns:a16="http://schemas.microsoft.com/office/drawing/2014/main" id="{ADBDA7C2-94A6-43D8-A019-41CB18B23F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91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BDCCC21A-87A4-4351-839C-71A57B4FA0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4038" y="2905126"/>
                <a:ext cx="150812" cy="482600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9FCFCFD-0D41-40FD-A63B-CACED82DB915}"/>
              </a:ext>
            </a:extLst>
          </p:cNvPr>
          <p:cNvSpPr txBox="1"/>
          <p:nvPr/>
        </p:nvSpPr>
        <p:spPr>
          <a:xfrm>
            <a:off x="1112776" y="2197514"/>
            <a:ext cx="3914335" cy="799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charset="0"/>
                <a:cs typeface="Roboto Condensed Light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charset="0"/>
                <a:cs typeface="Roboto Condensed Light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charset="0"/>
                <a:cs typeface="Roboto Condensed Light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charset="0"/>
                <a:cs typeface="Roboto Condensed Light" charset="0"/>
              </a:rPr>
              <a:t> is simply dummy text of the printing and typesetting industry. Lorem Ipsum has been the industry's standard dummy.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FF4FF1E-3B9F-40BA-B79A-3F3EF01999AA}"/>
              </a:ext>
            </a:extLst>
          </p:cNvPr>
          <p:cNvCxnSpPr/>
          <p:nvPr/>
        </p:nvCxnSpPr>
        <p:spPr>
          <a:xfrm>
            <a:off x="1151315" y="3639569"/>
            <a:ext cx="3875796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3714171-4655-4E21-B4CE-2D77EE06C860}"/>
              </a:ext>
            </a:extLst>
          </p:cNvPr>
          <p:cNvCxnSpPr/>
          <p:nvPr/>
        </p:nvCxnSpPr>
        <p:spPr>
          <a:xfrm>
            <a:off x="1151315" y="3639569"/>
            <a:ext cx="2889007" cy="0"/>
          </a:xfrm>
          <a:prstGeom prst="line">
            <a:avLst/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D2EDB75-22E2-43A4-AA8D-D1E4FA6508F9}"/>
              </a:ext>
            </a:extLst>
          </p:cNvPr>
          <p:cNvCxnSpPr/>
          <p:nvPr/>
        </p:nvCxnSpPr>
        <p:spPr>
          <a:xfrm>
            <a:off x="1151315" y="4258548"/>
            <a:ext cx="3875796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94E968B-77F0-4F1F-8058-D7E37FB1E01A}"/>
              </a:ext>
            </a:extLst>
          </p:cNvPr>
          <p:cNvCxnSpPr/>
          <p:nvPr/>
        </p:nvCxnSpPr>
        <p:spPr>
          <a:xfrm>
            <a:off x="1151315" y="4258548"/>
            <a:ext cx="1852026" cy="0"/>
          </a:xfrm>
          <a:prstGeom prst="line">
            <a:avLst/>
          </a:prstGeom>
          <a:ln w="1270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5A1CDBD-0856-4427-82AC-CCAAC65F083D}"/>
              </a:ext>
            </a:extLst>
          </p:cNvPr>
          <p:cNvSpPr txBox="1"/>
          <p:nvPr/>
        </p:nvSpPr>
        <p:spPr>
          <a:xfrm>
            <a:off x="1006654" y="3330458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Photoshop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CAF5B4-B992-48E0-BFCC-C09D2A098C77}"/>
              </a:ext>
            </a:extLst>
          </p:cNvPr>
          <p:cNvSpPr txBox="1"/>
          <p:nvPr/>
        </p:nvSpPr>
        <p:spPr>
          <a:xfrm>
            <a:off x="5168571" y="3508764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85%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6BFBC9-A963-41A8-B3B5-82C12DE6FAE4}"/>
              </a:ext>
            </a:extLst>
          </p:cNvPr>
          <p:cNvSpPr txBox="1"/>
          <p:nvPr/>
        </p:nvSpPr>
        <p:spPr>
          <a:xfrm>
            <a:off x="5168571" y="4127743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</a:rPr>
              <a:t>65%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0498B5-DCA3-4609-96B8-53B41F10A48A}"/>
              </a:ext>
            </a:extLst>
          </p:cNvPr>
          <p:cNvSpPr txBox="1"/>
          <p:nvPr/>
        </p:nvSpPr>
        <p:spPr>
          <a:xfrm>
            <a:off x="1006654" y="3941851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Powerpoint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8CEC998-A65E-4E33-9390-9DD7AD172739}"/>
              </a:ext>
            </a:extLst>
          </p:cNvPr>
          <p:cNvCxnSpPr/>
          <p:nvPr/>
        </p:nvCxnSpPr>
        <p:spPr>
          <a:xfrm>
            <a:off x="1151315" y="4888731"/>
            <a:ext cx="3875796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E92149D-1E2A-42CC-95B8-1ADFB379307F}"/>
              </a:ext>
            </a:extLst>
          </p:cNvPr>
          <p:cNvCxnSpPr/>
          <p:nvPr/>
        </p:nvCxnSpPr>
        <p:spPr>
          <a:xfrm>
            <a:off x="1151315" y="4888731"/>
            <a:ext cx="2889007" cy="0"/>
          </a:xfrm>
          <a:prstGeom prst="line">
            <a:avLst/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5F1EA37-2F57-4DF2-A717-C34F3498AEBA}"/>
              </a:ext>
            </a:extLst>
          </p:cNvPr>
          <p:cNvCxnSpPr/>
          <p:nvPr/>
        </p:nvCxnSpPr>
        <p:spPr>
          <a:xfrm>
            <a:off x="1151315" y="5507710"/>
            <a:ext cx="3875796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5AEEAC2-3D92-45B0-8C2C-84A5FBFA5A98}"/>
              </a:ext>
            </a:extLst>
          </p:cNvPr>
          <p:cNvCxnSpPr/>
          <p:nvPr/>
        </p:nvCxnSpPr>
        <p:spPr>
          <a:xfrm>
            <a:off x="1151315" y="5507710"/>
            <a:ext cx="1852026" cy="0"/>
          </a:xfrm>
          <a:prstGeom prst="line">
            <a:avLst/>
          </a:prstGeom>
          <a:ln w="1270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FAC544C-5A34-495D-89E8-82533AA2019E}"/>
              </a:ext>
            </a:extLst>
          </p:cNvPr>
          <p:cNvSpPr txBox="1"/>
          <p:nvPr/>
        </p:nvSpPr>
        <p:spPr>
          <a:xfrm>
            <a:off x="1006654" y="4579620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Photoshop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612983-0CBB-4CA3-8362-C8C0598E2B2C}"/>
              </a:ext>
            </a:extLst>
          </p:cNvPr>
          <p:cNvSpPr txBox="1"/>
          <p:nvPr/>
        </p:nvSpPr>
        <p:spPr>
          <a:xfrm>
            <a:off x="5168571" y="4757926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</a:rPr>
              <a:t>85%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5A926E4-551C-45B5-9BDC-0CC42EBFD527}"/>
              </a:ext>
            </a:extLst>
          </p:cNvPr>
          <p:cNvSpPr txBox="1"/>
          <p:nvPr/>
        </p:nvSpPr>
        <p:spPr>
          <a:xfrm>
            <a:off x="5168571" y="5376905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</a:rPr>
              <a:t>65%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4D335E-A257-4D41-88F4-5BD11E58F29C}"/>
              </a:ext>
            </a:extLst>
          </p:cNvPr>
          <p:cNvSpPr txBox="1"/>
          <p:nvPr/>
        </p:nvSpPr>
        <p:spPr>
          <a:xfrm>
            <a:off x="1006654" y="5191013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Powerpoint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AD6159-EA0A-4527-BA15-D1B4DD688457}"/>
              </a:ext>
            </a:extLst>
          </p:cNvPr>
          <p:cNvSpPr txBox="1"/>
          <p:nvPr/>
        </p:nvSpPr>
        <p:spPr>
          <a:xfrm>
            <a:off x="1006654" y="1841295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962423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480E05-61F7-46D6-A2E0-7B7AE5AD8CFE}"/>
              </a:ext>
            </a:extLst>
          </p:cNvPr>
          <p:cNvSpPr txBox="1"/>
          <p:nvPr/>
        </p:nvSpPr>
        <p:spPr>
          <a:xfrm>
            <a:off x="3858053" y="226146"/>
            <a:ext cx="4354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91B752-E76C-4C6E-85E1-FF9445A60598}"/>
              </a:ext>
            </a:extLst>
          </p:cNvPr>
          <p:cNvGrpSpPr/>
          <p:nvPr/>
        </p:nvGrpSpPr>
        <p:grpSpPr>
          <a:xfrm>
            <a:off x="10913905" y="4474002"/>
            <a:ext cx="1198443" cy="2223154"/>
            <a:chOff x="10579101" y="3465939"/>
            <a:chExt cx="1849437" cy="3430770"/>
          </a:xfrm>
        </p:grpSpPr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7E803B1C-BE2B-44EC-ABC3-A7AB363F8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2382" y="6007525"/>
              <a:ext cx="141288" cy="889184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007AE25-0897-4F7F-8908-A046F5DAE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9101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AD1721-7F14-4564-A918-5EE745833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3026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CE16A63-086F-44A2-BC1F-F15360A7452E}"/>
              </a:ext>
            </a:extLst>
          </p:cNvPr>
          <p:cNvGrpSpPr/>
          <p:nvPr/>
        </p:nvGrpSpPr>
        <p:grpSpPr>
          <a:xfrm>
            <a:off x="6560858" y="4474002"/>
            <a:ext cx="1198443" cy="2223154"/>
            <a:chOff x="10579101" y="3465939"/>
            <a:chExt cx="1849437" cy="3430770"/>
          </a:xfrm>
        </p:grpSpPr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6276044C-15BF-4F83-88BD-6B2F8EFDA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2382" y="6007525"/>
              <a:ext cx="141288" cy="889184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F297D69-75F6-47E5-A71A-2F426983C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9101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876F6C8-5F25-4A87-9CEA-C87E92F59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3026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DD5C4B-B1E4-4737-84E6-95DD68A0205A}"/>
              </a:ext>
            </a:extLst>
          </p:cNvPr>
          <p:cNvGrpSpPr/>
          <p:nvPr/>
        </p:nvGrpSpPr>
        <p:grpSpPr>
          <a:xfrm>
            <a:off x="4420467" y="4474002"/>
            <a:ext cx="1198443" cy="2119312"/>
            <a:chOff x="10579101" y="3465939"/>
            <a:chExt cx="1849437" cy="3270521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45C9190F-E6C8-4CCC-8271-47D0AAD9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2382" y="6007525"/>
              <a:ext cx="141288" cy="728935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64AE8CB-3CF6-4851-9491-21862A7F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9101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2F902D7-4CA3-4E8F-BF79-A7AC80B6A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3026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CC1FF1-0BEC-45F4-8188-CC774A28EE8B}"/>
              </a:ext>
            </a:extLst>
          </p:cNvPr>
          <p:cNvGrpSpPr/>
          <p:nvPr/>
        </p:nvGrpSpPr>
        <p:grpSpPr>
          <a:xfrm>
            <a:off x="2219365" y="4474002"/>
            <a:ext cx="1198443" cy="2223154"/>
            <a:chOff x="10579101" y="3465939"/>
            <a:chExt cx="1849437" cy="3430770"/>
          </a:xfrm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71CB1EAF-CBEB-4EBB-86C4-668BB9431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2382" y="6007525"/>
              <a:ext cx="141288" cy="889184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2F6B55A-26E2-4E86-8712-43D753FA7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9101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72B8BE7-1EE3-4062-9997-4B8FD0FE3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3026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38532F-AC78-47C2-9448-E11FC3F06C92}"/>
              </a:ext>
            </a:extLst>
          </p:cNvPr>
          <p:cNvGrpSpPr/>
          <p:nvPr/>
        </p:nvGrpSpPr>
        <p:grpSpPr>
          <a:xfrm>
            <a:off x="9264" y="4474002"/>
            <a:ext cx="1198443" cy="1855788"/>
            <a:chOff x="10579101" y="3465939"/>
            <a:chExt cx="1849437" cy="2863851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F47ECE3-FF74-4E8A-B1E5-D3AD7FF4D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2382" y="6007527"/>
              <a:ext cx="141288" cy="322263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4A40E59-78E0-4D73-BDFB-74EA649DE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9101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72466574-A7B7-4AD5-BA58-FC0048D4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3026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25111C-1EDE-4DFC-ACF1-4BAC11823F9E}"/>
              </a:ext>
            </a:extLst>
          </p:cNvPr>
          <p:cNvGrpSpPr/>
          <p:nvPr/>
        </p:nvGrpSpPr>
        <p:grpSpPr>
          <a:xfrm>
            <a:off x="8719342" y="4474002"/>
            <a:ext cx="1198443" cy="1855788"/>
            <a:chOff x="10579101" y="3465939"/>
            <a:chExt cx="1849437" cy="2863851"/>
          </a:xfrm>
        </p:grpSpPr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AC89BF2-7A9C-47DC-B013-F83739CB3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2382" y="6007527"/>
              <a:ext cx="141288" cy="322263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A2A8006-9096-411C-826B-0DC74A399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9101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2E0871A-7474-46E4-A0BF-DFDC4EC4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3026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635792-8FCB-4A59-9C41-9F230CE8EA14}"/>
              </a:ext>
            </a:extLst>
          </p:cNvPr>
          <p:cNvGrpSpPr/>
          <p:nvPr/>
        </p:nvGrpSpPr>
        <p:grpSpPr>
          <a:xfrm>
            <a:off x="9536907" y="3465939"/>
            <a:ext cx="1849437" cy="2863851"/>
            <a:chOff x="8311355" y="3465939"/>
            <a:chExt cx="1849437" cy="2863851"/>
          </a:xfrm>
        </p:grpSpPr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B0E32A37-F3E0-4568-B47C-B9489506C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636" y="6007527"/>
              <a:ext cx="141288" cy="322263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1D730B2-F20C-47BD-A7D2-6DF090C69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1355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2C4E9A6-BD02-4A1C-BD5B-8813275F8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280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D6BEBA6-C95A-4C35-AE55-B813C1712687}"/>
                </a:ext>
              </a:extLst>
            </p:cNvPr>
            <p:cNvGrpSpPr/>
            <p:nvPr/>
          </p:nvGrpSpPr>
          <p:grpSpPr>
            <a:xfrm>
              <a:off x="8587580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8A93A989-703D-40BA-8650-CB8ECEC7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4789DCA1-178F-42B5-A4B5-51DD236FE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42407BA6-B082-47D2-9A3B-F7F88747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F093E53A-1D52-4ECF-8ADD-F9921CAEF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26394BDA-9081-44BF-AC58-F73DDB4B6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144DF3B4-9201-447B-921F-64CF8A8BA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F2F03F2-F8F2-4DE7-9864-98BE82950C7D}"/>
              </a:ext>
            </a:extLst>
          </p:cNvPr>
          <p:cNvGrpSpPr/>
          <p:nvPr/>
        </p:nvGrpSpPr>
        <p:grpSpPr>
          <a:xfrm>
            <a:off x="7267574" y="3465939"/>
            <a:ext cx="1849437" cy="3094881"/>
            <a:chOff x="6738144" y="3465939"/>
            <a:chExt cx="1849437" cy="3094881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603C1ABA-CC7E-411C-B5D2-184F0A39B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425" y="6007527"/>
              <a:ext cx="141288" cy="553293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7F1E4297-B3DC-4974-9557-11F4369E8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144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6B8208AA-2065-4939-8180-546C60FD3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069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FA2074-788D-4832-A45D-CE8D51872967}"/>
                </a:ext>
              </a:extLst>
            </p:cNvPr>
            <p:cNvGrpSpPr/>
            <p:nvPr/>
          </p:nvGrpSpPr>
          <p:grpSpPr>
            <a:xfrm>
              <a:off x="701436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7D2552CB-E4F3-42E5-AB96-F17E26EA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0BAB526B-1245-40B2-A1BC-E553663D3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69D2C418-5C22-45FF-925A-8E52B26FF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7FBC335F-AF60-4421-B8F8-4619E4858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0EE643AD-EF16-470B-BDE2-D813721F9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id="{5B006D6E-735E-4018-ACF8-1D9D9BD1D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F6EDE4-502A-4DA9-8099-9B74624D7B27}"/>
              </a:ext>
            </a:extLst>
          </p:cNvPr>
          <p:cNvGrpSpPr/>
          <p:nvPr/>
        </p:nvGrpSpPr>
        <p:grpSpPr>
          <a:xfrm>
            <a:off x="5171283" y="3465939"/>
            <a:ext cx="1849437" cy="3251091"/>
            <a:chOff x="5171283" y="3465939"/>
            <a:chExt cx="1849437" cy="3251091"/>
          </a:xfrm>
        </p:grpSpPr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F8E24674-9A07-4F44-85E4-FB976C684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4" y="6007527"/>
              <a:ext cx="141288" cy="709503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780D08E5-91E6-4DCC-AE4F-321D0A47F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283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44189C06-AD6B-4AF2-A49E-10D668A84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208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7F72019-0889-4D9F-BEB0-72141A74DA73}"/>
                </a:ext>
              </a:extLst>
            </p:cNvPr>
            <p:cNvGrpSpPr/>
            <p:nvPr/>
          </p:nvGrpSpPr>
          <p:grpSpPr>
            <a:xfrm>
              <a:off x="5447508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F641A3C9-C1CB-4B7C-8C54-35ECD9531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Freeform 8">
                <a:extLst>
                  <a:ext uri="{FF2B5EF4-FFF2-40B4-BE49-F238E27FC236}">
                    <a16:creationId xmlns:a16="http://schemas.microsoft.com/office/drawing/2014/main" id="{816377E4-ACD6-43F9-A739-F2BCAD5DB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id="{E15749D6-823C-48A3-91B9-DE1E00D08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id="{63B15879-32E0-4F76-B075-609CEA7F1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" name="Freeform 11">
                <a:extLst>
                  <a:ext uri="{FF2B5EF4-FFF2-40B4-BE49-F238E27FC236}">
                    <a16:creationId xmlns:a16="http://schemas.microsoft.com/office/drawing/2014/main" id="{9B928E8D-A2B4-40AD-B6A4-59DF0DF44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" name="Freeform 12">
                <a:extLst>
                  <a:ext uri="{FF2B5EF4-FFF2-40B4-BE49-F238E27FC236}">
                    <a16:creationId xmlns:a16="http://schemas.microsoft.com/office/drawing/2014/main" id="{91BDCCBF-8BDC-4921-A4E3-9B9DAC30E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A3637F5-320C-48E8-8D5D-3E6E98CB4F71}"/>
              </a:ext>
            </a:extLst>
          </p:cNvPr>
          <p:cNvGrpSpPr/>
          <p:nvPr/>
        </p:nvGrpSpPr>
        <p:grpSpPr>
          <a:xfrm>
            <a:off x="2994022" y="3465939"/>
            <a:ext cx="1849437" cy="3127376"/>
            <a:chOff x="3602834" y="3465939"/>
            <a:chExt cx="1849437" cy="3127376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0FC3CEBC-B195-4B5D-BC36-54B0D071C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759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B0073716-3F60-43BF-AACE-64A1DACD7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5" y="6007527"/>
              <a:ext cx="141288" cy="585788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E9511542-A1FE-473D-BE3C-7D900015E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834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969ED44-9AA9-403A-ABEC-9DE36BD2FD78}"/>
                </a:ext>
              </a:extLst>
            </p:cNvPr>
            <p:cNvGrpSpPr/>
            <p:nvPr/>
          </p:nvGrpSpPr>
          <p:grpSpPr>
            <a:xfrm>
              <a:off x="387905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65" name="Freeform 7">
                <a:extLst>
                  <a:ext uri="{FF2B5EF4-FFF2-40B4-BE49-F238E27FC236}">
                    <a16:creationId xmlns:a16="http://schemas.microsoft.com/office/drawing/2014/main" id="{D7870C2E-41A2-431E-92D6-05D0812BE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" name="Freeform 8">
                <a:extLst>
                  <a:ext uri="{FF2B5EF4-FFF2-40B4-BE49-F238E27FC236}">
                    <a16:creationId xmlns:a16="http://schemas.microsoft.com/office/drawing/2014/main" id="{EA73D100-2947-41D6-A06A-F44AF85D1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7" name="Freeform 9">
                <a:extLst>
                  <a:ext uri="{FF2B5EF4-FFF2-40B4-BE49-F238E27FC236}">
                    <a16:creationId xmlns:a16="http://schemas.microsoft.com/office/drawing/2014/main" id="{EFF5522D-A6EC-45C5-A08F-ED3EA2F8E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8" name="Freeform 10">
                <a:extLst>
                  <a:ext uri="{FF2B5EF4-FFF2-40B4-BE49-F238E27FC236}">
                    <a16:creationId xmlns:a16="http://schemas.microsoft.com/office/drawing/2014/main" id="{B7DD55F4-0351-417A-85D8-30F860A1F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Freeform 11">
                <a:extLst>
                  <a:ext uri="{FF2B5EF4-FFF2-40B4-BE49-F238E27FC236}">
                    <a16:creationId xmlns:a16="http://schemas.microsoft.com/office/drawing/2014/main" id="{4705353B-237E-4047-B6B4-39BF37869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Freeform 12">
                <a:extLst>
                  <a:ext uri="{FF2B5EF4-FFF2-40B4-BE49-F238E27FC236}">
                    <a16:creationId xmlns:a16="http://schemas.microsoft.com/office/drawing/2014/main" id="{241317F8-9D74-40B7-B2EA-A0E154AC0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BC4B4FD-B5E7-4E08-BBD8-DA8E183FBCF6}"/>
              </a:ext>
            </a:extLst>
          </p:cNvPr>
          <p:cNvGrpSpPr/>
          <p:nvPr/>
        </p:nvGrpSpPr>
        <p:grpSpPr>
          <a:xfrm>
            <a:off x="782618" y="3465939"/>
            <a:ext cx="1849437" cy="2863851"/>
            <a:chOff x="2031209" y="3465939"/>
            <a:chExt cx="1849437" cy="2863851"/>
          </a:xfrm>
        </p:grpSpPr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0FC5523F-17CD-4ECC-BB95-F91B4B21C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90" y="6007527"/>
              <a:ext cx="141288" cy="322263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8830EFC2-4630-4C24-9237-6288ABAAD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209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81F90ECC-0A8F-466D-AEED-306D97D75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134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0ECA556-C8FA-4910-8EC0-9B54BD963FFF}"/>
                </a:ext>
              </a:extLst>
            </p:cNvPr>
            <p:cNvGrpSpPr/>
            <p:nvPr/>
          </p:nvGrpSpPr>
          <p:grpSpPr>
            <a:xfrm>
              <a:off x="2307434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76" name="Freeform 7">
                <a:extLst>
                  <a:ext uri="{FF2B5EF4-FFF2-40B4-BE49-F238E27FC236}">
                    <a16:creationId xmlns:a16="http://schemas.microsoft.com/office/drawing/2014/main" id="{3BBB7697-0DC2-48DA-8720-8F8D7BFA9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7" name="Freeform 8">
                <a:extLst>
                  <a:ext uri="{FF2B5EF4-FFF2-40B4-BE49-F238E27FC236}">
                    <a16:creationId xmlns:a16="http://schemas.microsoft.com/office/drawing/2014/main" id="{641E8236-11FA-4A04-8194-5253FF716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8" name="Freeform 9">
                <a:extLst>
                  <a:ext uri="{FF2B5EF4-FFF2-40B4-BE49-F238E27FC236}">
                    <a16:creationId xmlns:a16="http://schemas.microsoft.com/office/drawing/2014/main" id="{953CFF1C-0927-4B88-BB19-2DE5EB4A9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9" name="Freeform 10">
                <a:extLst>
                  <a:ext uri="{FF2B5EF4-FFF2-40B4-BE49-F238E27FC236}">
                    <a16:creationId xmlns:a16="http://schemas.microsoft.com/office/drawing/2014/main" id="{813602F9-382A-4C16-B23D-25FDC446A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0" name="Freeform 11">
                <a:extLst>
                  <a:ext uri="{FF2B5EF4-FFF2-40B4-BE49-F238E27FC236}">
                    <a16:creationId xmlns:a16="http://schemas.microsoft.com/office/drawing/2014/main" id="{F9A37FAE-6A7E-4BDB-8CEA-CA8A070EB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1" name="Freeform 12">
                <a:extLst>
                  <a:ext uri="{FF2B5EF4-FFF2-40B4-BE49-F238E27FC236}">
                    <a16:creationId xmlns:a16="http://schemas.microsoft.com/office/drawing/2014/main" id="{7C388241-6386-494F-A846-50FEA8A99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82" name="Freeform 5">
            <a:extLst>
              <a:ext uri="{FF2B5EF4-FFF2-40B4-BE49-F238E27FC236}">
                <a16:creationId xmlns:a16="http://schemas.microsoft.com/office/drawing/2014/main" id="{61088070-DFA6-4092-A8A4-DC88E58519DD}"/>
              </a:ext>
            </a:extLst>
          </p:cNvPr>
          <p:cNvSpPr>
            <a:spLocks/>
          </p:cNvSpPr>
          <p:nvPr/>
        </p:nvSpPr>
        <p:spPr bwMode="auto">
          <a:xfrm>
            <a:off x="0" y="6109248"/>
            <a:ext cx="12192000" cy="787544"/>
          </a:xfrm>
          <a:custGeom>
            <a:avLst/>
            <a:gdLst>
              <a:gd name="T0" fmla="*/ 0 w 3200"/>
              <a:gd name="T1" fmla="*/ 29 h 762"/>
              <a:gd name="T2" fmla="*/ 1413 w 3200"/>
              <a:gd name="T3" fmla="*/ 352 h 762"/>
              <a:gd name="T4" fmla="*/ 3200 w 3200"/>
              <a:gd name="T5" fmla="*/ 545 h 762"/>
              <a:gd name="T6" fmla="*/ 3200 w 3200"/>
              <a:gd name="T7" fmla="*/ 762 h 762"/>
              <a:gd name="T8" fmla="*/ 0 w 3200"/>
              <a:gd name="T9" fmla="*/ 762 h 762"/>
              <a:gd name="T10" fmla="*/ 0 w 3200"/>
              <a:gd name="T11" fmla="*/ 29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762">
                <a:moveTo>
                  <a:pt x="0" y="29"/>
                </a:moveTo>
                <a:cubicBezTo>
                  <a:pt x="0" y="29"/>
                  <a:pt x="662" y="0"/>
                  <a:pt x="1413" y="352"/>
                </a:cubicBezTo>
                <a:cubicBezTo>
                  <a:pt x="2164" y="705"/>
                  <a:pt x="3200" y="545"/>
                  <a:pt x="3200" y="545"/>
                </a:cubicBezTo>
                <a:cubicBezTo>
                  <a:pt x="3200" y="762"/>
                  <a:pt x="3200" y="762"/>
                  <a:pt x="3200" y="762"/>
                </a:cubicBezTo>
                <a:cubicBezTo>
                  <a:pt x="0" y="762"/>
                  <a:pt x="0" y="762"/>
                  <a:pt x="0" y="762"/>
                </a:cubicBezTo>
                <a:lnTo>
                  <a:pt x="0" y="29"/>
                </a:lnTo>
                <a:close/>
              </a:path>
            </a:pathLst>
          </a:custGeom>
          <a:solidFill>
            <a:srgbClr val="C691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3" name="Freeform 6">
            <a:extLst>
              <a:ext uri="{FF2B5EF4-FFF2-40B4-BE49-F238E27FC236}">
                <a16:creationId xmlns:a16="http://schemas.microsoft.com/office/drawing/2014/main" id="{EB19FC47-2099-4B77-92E8-45F53F8783CB}"/>
              </a:ext>
            </a:extLst>
          </p:cNvPr>
          <p:cNvSpPr>
            <a:spLocks/>
          </p:cNvSpPr>
          <p:nvPr/>
        </p:nvSpPr>
        <p:spPr bwMode="auto">
          <a:xfrm>
            <a:off x="0" y="6054726"/>
            <a:ext cx="12192000" cy="894817"/>
          </a:xfrm>
          <a:custGeom>
            <a:avLst/>
            <a:gdLst>
              <a:gd name="T0" fmla="*/ 3200 w 3200"/>
              <a:gd name="T1" fmla="*/ 66 h 423"/>
              <a:gd name="T2" fmla="*/ 1743 w 3200"/>
              <a:gd name="T3" fmla="*/ 212 h 423"/>
              <a:gd name="T4" fmla="*/ 0 w 3200"/>
              <a:gd name="T5" fmla="*/ 175 h 423"/>
              <a:gd name="T6" fmla="*/ 0 w 3200"/>
              <a:gd name="T7" fmla="*/ 404 h 423"/>
              <a:gd name="T8" fmla="*/ 3200 w 3200"/>
              <a:gd name="T9" fmla="*/ 404 h 423"/>
              <a:gd name="T10" fmla="*/ 3200 w 3200"/>
              <a:gd name="T11" fmla="*/ 66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423">
                <a:moveTo>
                  <a:pt x="3200" y="66"/>
                </a:moveTo>
                <a:cubicBezTo>
                  <a:pt x="3200" y="66"/>
                  <a:pt x="2831" y="0"/>
                  <a:pt x="1743" y="212"/>
                </a:cubicBezTo>
                <a:cubicBezTo>
                  <a:pt x="655" y="423"/>
                  <a:pt x="0" y="175"/>
                  <a:pt x="0" y="175"/>
                </a:cubicBezTo>
                <a:cubicBezTo>
                  <a:pt x="0" y="404"/>
                  <a:pt x="0" y="404"/>
                  <a:pt x="0" y="404"/>
                </a:cubicBezTo>
                <a:cubicBezTo>
                  <a:pt x="3200" y="404"/>
                  <a:pt x="3200" y="404"/>
                  <a:pt x="3200" y="404"/>
                </a:cubicBezTo>
                <a:lnTo>
                  <a:pt x="3200" y="66"/>
                </a:lnTo>
                <a:close/>
              </a:path>
            </a:pathLst>
          </a:custGeom>
          <a:solidFill>
            <a:srgbClr val="1B12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5CCB73A-B2BD-4230-9F86-99FC2B63348E}"/>
              </a:ext>
            </a:extLst>
          </p:cNvPr>
          <p:cNvCxnSpPr>
            <a:stCxn id="85" idx="0"/>
          </p:cNvCxnSpPr>
          <p:nvPr/>
        </p:nvCxnSpPr>
        <p:spPr>
          <a:xfrm flipV="1">
            <a:off x="2449069" y="2564156"/>
            <a:ext cx="0" cy="4417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A8A0DABD-3D34-46C0-8DB2-87132FD37B98}"/>
              </a:ext>
            </a:extLst>
          </p:cNvPr>
          <p:cNvSpPr txBox="1"/>
          <p:nvPr/>
        </p:nvSpPr>
        <p:spPr>
          <a:xfrm>
            <a:off x="1657025" y="3005922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id-ID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d-ID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45A9EE5-EE1D-4AA5-9CFB-9B55EEEDAEBC}"/>
              </a:ext>
            </a:extLst>
          </p:cNvPr>
          <p:cNvCxnSpPr/>
          <p:nvPr/>
        </p:nvCxnSpPr>
        <p:spPr>
          <a:xfrm flipV="1">
            <a:off x="2449068" y="3422309"/>
            <a:ext cx="0" cy="73962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09FCABC-F603-4FF2-9B2A-61569D83C827}"/>
              </a:ext>
            </a:extLst>
          </p:cNvPr>
          <p:cNvCxnSpPr>
            <a:stCxn id="88" idx="0"/>
          </p:cNvCxnSpPr>
          <p:nvPr/>
        </p:nvCxnSpPr>
        <p:spPr>
          <a:xfrm flipV="1">
            <a:off x="4660472" y="2564156"/>
            <a:ext cx="0" cy="4417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204E848-4051-4ADE-95A2-C24248034D90}"/>
              </a:ext>
            </a:extLst>
          </p:cNvPr>
          <p:cNvSpPr txBox="1"/>
          <p:nvPr/>
        </p:nvSpPr>
        <p:spPr>
          <a:xfrm>
            <a:off x="3868428" y="3005922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id-ID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d-ID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E08CA50-2B2E-4052-9FBA-4D1B7A2BE906}"/>
              </a:ext>
            </a:extLst>
          </p:cNvPr>
          <p:cNvCxnSpPr/>
          <p:nvPr/>
        </p:nvCxnSpPr>
        <p:spPr>
          <a:xfrm flipV="1">
            <a:off x="4660472" y="3422309"/>
            <a:ext cx="0" cy="73962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CFDD935-3E14-4D82-9E5E-3408187AC9CF}"/>
              </a:ext>
            </a:extLst>
          </p:cNvPr>
          <p:cNvCxnSpPr>
            <a:stCxn id="91" idx="0"/>
          </p:cNvCxnSpPr>
          <p:nvPr/>
        </p:nvCxnSpPr>
        <p:spPr>
          <a:xfrm flipV="1">
            <a:off x="6837734" y="2564156"/>
            <a:ext cx="0" cy="4417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87171AD-7122-4AEC-8107-8FBD0DC9FD63}"/>
              </a:ext>
            </a:extLst>
          </p:cNvPr>
          <p:cNvSpPr txBox="1"/>
          <p:nvPr/>
        </p:nvSpPr>
        <p:spPr>
          <a:xfrm>
            <a:off x="6045690" y="3005922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id-ID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d-ID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BAFC111-A8DB-4278-BD7D-571B209DCCEE}"/>
              </a:ext>
            </a:extLst>
          </p:cNvPr>
          <p:cNvCxnSpPr/>
          <p:nvPr/>
        </p:nvCxnSpPr>
        <p:spPr>
          <a:xfrm flipV="1">
            <a:off x="6837733" y="3422309"/>
            <a:ext cx="0" cy="73962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86B4956-C67D-4143-AB9F-46A1665CAD33}"/>
              </a:ext>
            </a:extLst>
          </p:cNvPr>
          <p:cNvCxnSpPr>
            <a:stCxn id="94" idx="0"/>
          </p:cNvCxnSpPr>
          <p:nvPr/>
        </p:nvCxnSpPr>
        <p:spPr>
          <a:xfrm flipV="1">
            <a:off x="8934025" y="2564156"/>
            <a:ext cx="1" cy="4417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9103446-8437-434C-A9D1-7CB49EA31748}"/>
              </a:ext>
            </a:extLst>
          </p:cNvPr>
          <p:cNvSpPr txBox="1"/>
          <p:nvPr/>
        </p:nvSpPr>
        <p:spPr>
          <a:xfrm>
            <a:off x="8141981" y="3005922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id-ID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d-ID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9644BA0-C6C5-4344-81BC-388DE2BD5536}"/>
              </a:ext>
            </a:extLst>
          </p:cNvPr>
          <p:cNvCxnSpPr/>
          <p:nvPr/>
        </p:nvCxnSpPr>
        <p:spPr>
          <a:xfrm flipV="1">
            <a:off x="8934024" y="3422309"/>
            <a:ext cx="0" cy="73962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AAF8359-3AA9-49C1-9375-6A91EB01BCD3}"/>
              </a:ext>
            </a:extLst>
          </p:cNvPr>
          <p:cNvCxnSpPr>
            <a:stCxn id="97" idx="0"/>
          </p:cNvCxnSpPr>
          <p:nvPr/>
        </p:nvCxnSpPr>
        <p:spPr>
          <a:xfrm flipV="1">
            <a:off x="11290671" y="2564156"/>
            <a:ext cx="0" cy="4417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963D7A2-B534-4688-9052-04FA1731F231}"/>
              </a:ext>
            </a:extLst>
          </p:cNvPr>
          <p:cNvSpPr txBox="1"/>
          <p:nvPr/>
        </p:nvSpPr>
        <p:spPr>
          <a:xfrm>
            <a:off x="10498627" y="3005922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id-ID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d-ID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993DA73-817A-4370-A649-2A814A28BC60}"/>
              </a:ext>
            </a:extLst>
          </p:cNvPr>
          <p:cNvCxnSpPr/>
          <p:nvPr/>
        </p:nvCxnSpPr>
        <p:spPr>
          <a:xfrm flipV="1">
            <a:off x="11290670" y="3422309"/>
            <a:ext cx="0" cy="73962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A7799AB-7F4F-4BA7-A2D5-D5A054DB7441}"/>
              </a:ext>
            </a:extLst>
          </p:cNvPr>
          <p:cNvGrpSpPr/>
          <p:nvPr/>
        </p:nvGrpSpPr>
        <p:grpSpPr>
          <a:xfrm>
            <a:off x="1363152" y="4622534"/>
            <a:ext cx="641241" cy="440505"/>
            <a:chOff x="9902825" y="4503738"/>
            <a:chExt cx="365125" cy="250825"/>
          </a:xfrm>
          <a:solidFill>
            <a:schemeClr val="bg1"/>
          </a:solidFill>
          <a:effectLst/>
        </p:grpSpPr>
        <p:sp>
          <p:nvSpPr>
            <p:cNvPr id="100" name="Freeform 119">
              <a:extLst>
                <a:ext uri="{FF2B5EF4-FFF2-40B4-BE49-F238E27FC236}">
                  <a16:creationId xmlns:a16="http://schemas.microsoft.com/office/drawing/2014/main" id="{704799E0-AB61-49CC-98C4-39BFAF054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8863" y="4549776"/>
              <a:ext cx="107950" cy="95250"/>
            </a:xfrm>
            <a:custGeom>
              <a:avLst/>
              <a:gdLst>
                <a:gd name="T0" fmla="*/ 18 w 19"/>
                <a:gd name="T1" fmla="*/ 17 h 17"/>
                <a:gd name="T2" fmla="*/ 18 w 19"/>
                <a:gd name="T3" fmla="*/ 14 h 17"/>
                <a:gd name="T4" fmla="*/ 14 w 19"/>
                <a:gd name="T5" fmla="*/ 12 h 17"/>
                <a:gd name="T6" fmla="*/ 12 w 19"/>
                <a:gd name="T7" fmla="*/ 11 h 17"/>
                <a:gd name="T8" fmla="*/ 12 w 19"/>
                <a:gd name="T9" fmla="*/ 9 h 17"/>
                <a:gd name="T10" fmla="*/ 12 w 19"/>
                <a:gd name="T11" fmla="*/ 7 h 17"/>
                <a:gd name="T12" fmla="*/ 13 w 19"/>
                <a:gd name="T13" fmla="*/ 6 h 17"/>
                <a:gd name="T14" fmla="*/ 13 w 19"/>
                <a:gd name="T15" fmla="*/ 5 h 17"/>
                <a:gd name="T16" fmla="*/ 13 w 19"/>
                <a:gd name="T17" fmla="*/ 3 h 17"/>
                <a:gd name="T18" fmla="*/ 9 w 19"/>
                <a:gd name="T19" fmla="*/ 0 h 17"/>
                <a:gd name="T20" fmla="*/ 6 w 19"/>
                <a:gd name="T21" fmla="*/ 3 h 17"/>
                <a:gd name="T22" fmla="*/ 6 w 19"/>
                <a:gd name="T23" fmla="*/ 5 h 17"/>
                <a:gd name="T24" fmla="*/ 5 w 19"/>
                <a:gd name="T25" fmla="*/ 6 h 17"/>
                <a:gd name="T26" fmla="*/ 6 w 19"/>
                <a:gd name="T27" fmla="*/ 7 h 17"/>
                <a:gd name="T28" fmla="*/ 7 w 19"/>
                <a:gd name="T29" fmla="*/ 9 h 17"/>
                <a:gd name="T30" fmla="*/ 7 w 19"/>
                <a:gd name="T31" fmla="*/ 11 h 17"/>
                <a:gd name="T32" fmla="*/ 5 w 19"/>
                <a:gd name="T33" fmla="*/ 12 h 17"/>
                <a:gd name="T34" fmla="*/ 0 w 19"/>
                <a:gd name="T35" fmla="*/ 14 h 17"/>
                <a:gd name="T36" fmla="*/ 0 w 19"/>
                <a:gd name="T37" fmla="*/ 17 h 17"/>
                <a:gd name="T38" fmla="*/ 18 w 19"/>
                <a:gd name="T3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8" y="17"/>
                  </a:moveTo>
                  <a:cubicBezTo>
                    <a:pt x="18" y="17"/>
                    <a:pt x="19" y="15"/>
                    <a:pt x="18" y="14"/>
                  </a:cubicBezTo>
                  <a:cubicBezTo>
                    <a:pt x="18" y="14"/>
                    <a:pt x="16" y="13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7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5" y="12"/>
                  </a:cubicBezTo>
                  <a:cubicBezTo>
                    <a:pt x="3" y="13"/>
                    <a:pt x="1" y="14"/>
                    <a:pt x="0" y="14"/>
                  </a:cubicBezTo>
                  <a:cubicBezTo>
                    <a:pt x="0" y="15"/>
                    <a:pt x="0" y="17"/>
                    <a:pt x="0" y="17"/>
                  </a:cubicBez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Rectangle 120">
              <a:extLst>
                <a:ext uri="{FF2B5EF4-FFF2-40B4-BE49-F238E27FC236}">
                  <a16:creationId xmlns:a16="http://schemas.microsoft.com/office/drawing/2014/main" id="{61ACBF4E-02B7-4BC8-89AE-339AABD6E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388" y="4549776"/>
              <a:ext cx="904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Rectangle 121">
              <a:extLst>
                <a:ext uri="{FF2B5EF4-FFF2-40B4-BE49-F238E27FC236}">
                  <a16:creationId xmlns:a16="http://schemas.microsoft.com/office/drawing/2014/main" id="{0E8BFF36-BB35-4121-B666-ED5B3D99F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388" y="4594226"/>
              <a:ext cx="13652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Rectangle 122">
              <a:extLst>
                <a:ext uri="{FF2B5EF4-FFF2-40B4-BE49-F238E27FC236}">
                  <a16:creationId xmlns:a16="http://schemas.microsoft.com/office/drawing/2014/main" id="{5BC7E462-3400-494F-B5A2-6FB1672C6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388" y="4640263"/>
              <a:ext cx="114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123">
              <a:extLst>
                <a:ext uri="{FF2B5EF4-FFF2-40B4-BE49-F238E27FC236}">
                  <a16:creationId xmlns:a16="http://schemas.microsoft.com/office/drawing/2014/main" id="{AA0B1F31-4035-461D-A294-0EA0EE7A0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2825" y="4503738"/>
              <a:ext cx="365125" cy="250825"/>
            </a:xfrm>
            <a:custGeom>
              <a:avLst/>
              <a:gdLst>
                <a:gd name="T0" fmla="*/ 0 w 64"/>
                <a:gd name="T1" fmla="*/ 0 h 44"/>
                <a:gd name="T2" fmla="*/ 0 w 64"/>
                <a:gd name="T3" fmla="*/ 44 h 44"/>
                <a:gd name="T4" fmla="*/ 64 w 64"/>
                <a:gd name="T5" fmla="*/ 44 h 44"/>
                <a:gd name="T6" fmla="*/ 64 w 64"/>
                <a:gd name="T7" fmla="*/ 0 h 44"/>
                <a:gd name="T8" fmla="*/ 0 w 64"/>
                <a:gd name="T9" fmla="*/ 0 h 44"/>
                <a:gd name="T10" fmla="*/ 60 w 64"/>
                <a:gd name="T11" fmla="*/ 40 h 44"/>
                <a:gd name="T12" fmla="*/ 52 w 64"/>
                <a:gd name="T13" fmla="*/ 40 h 44"/>
                <a:gd name="T14" fmla="*/ 52 w 64"/>
                <a:gd name="T15" fmla="*/ 38 h 44"/>
                <a:gd name="T16" fmla="*/ 46 w 64"/>
                <a:gd name="T17" fmla="*/ 32 h 44"/>
                <a:gd name="T18" fmla="*/ 40 w 64"/>
                <a:gd name="T19" fmla="*/ 38 h 44"/>
                <a:gd name="T20" fmla="*/ 40 w 64"/>
                <a:gd name="T21" fmla="*/ 40 h 44"/>
                <a:gd name="T22" fmla="*/ 24 w 64"/>
                <a:gd name="T23" fmla="*/ 40 h 44"/>
                <a:gd name="T24" fmla="*/ 24 w 64"/>
                <a:gd name="T25" fmla="*/ 38 h 44"/>
                <a:gd name="T26" fmla="*/ 18 w 64"/>
                <a:gd name="T27" fmla="*/ 32 h 44"/>
                <a:gd name="T28" fmla="*/ 12 w 64"/>
                <a:gd name="T29" fmla="*/ 38 h 44"/>
                <a:gd name="T30" fmla="*/ 12 w 64"/>
                <a:gd name="T31" fmla="*/ 40 h 44"/>
                <a:gd name="T32" fmla="*/ 4 w 64"/>
                <a:gd name="T33" fmla="*/ 40 h 44"/>
                <a:gd name="T34" fmla="*/ 4 w 64"/>
                <a:gd name="T35" fmla="*/ 4 h 44"/>
                <a:gd name="T36" fmla="*/ 60 w 64"/>
                <a:gd name="T37" fmla="*/ 4 h 44"/>
                <a:gd name="T38" fmla="*/ 60 w 64"/>
                <a:gd name="T3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0" y="0"/>
                  </a:lnTo>
                  <a:close/>
                  <a:moveTo>
                    <a:pt x="60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39"/>
                    <a:pt x="52" y="39"/>
                    <a:pt x="52" y="38"/>
                  </a:cubicBezTo>
                  <a:cubicBezTo>
                    <a:pt x="52" y="35"/>
                    <a:pt x="49" y="32"/>
                    <a:pt x="46" y="32"/>
                  </a:cubicBezTo>
                  <a:cubicBezTo>
                    <a:pt x="43" y="32"/>
                    <a:pt x="40" y="35"/>
                    <a:pt x="40" y="38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8"/>
                  </a:cubicBezTo>
                  <a:cubicBezTo>
                    <a:pt x="24" y="35"/>
                    <a:pt x="21" y="32"/>
                    <a:pt x="18" y="32"/>
                  </a:cubicBezTo>
                  <a:cubicBezTo>
                    <a:pt x="15" y="32"/>
                    <a:pt x="12" y="35"/>
                    <a:pt x="12" y="38"/>
                  </a:cubicBezTo>
                  <a:cubicBezTo>
                    <a:pt x="12" y="39"/>
                    <a:pt x="12" y="39"/>
                    <a:pt x="1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0" y="4"/>
                    <a:pt x="60" y="4"/>
                    <a:pt x="60" y="4"/>
                  </a:cubicBezTo>
                  <a:lnTo>
                    <a:pt x="6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5" name="Freeform 33">
            <a:extLst>
              <a:ext uri="{FF2B5EF4-FFF2-40B4-BE49-F238E27FC236}">
                <a16:creationId xmlns:a16="http://schemas.microsoft.com/office/drawing/2014/main" id="{DF5949F6-F67C-449D-871F-CFF48AF631F5}"/>
              </a:ext>
            </a:extLst>
          </p:cNvPr>
          <p:cNvSpPr>
            <a:spLocks noEditPoints="1"/>
          </p:cNvSpPr>
          <p:nvPr/>
        </p:nvSpPr>
        <p:spPr bwMode="auto">
          <a:xfrm>
            <a:off x="3658205" y="4590445"/>
            <a:ext cx="492376" cy="492378"/>
          </a:xfrm>
          <a:custGeom>
            <a:avLst/>
            <a:gdLst>
              <a:gd name="T0" fmla="*/ 144 w 201"/>
              <a:gd name="T1" fmla="*/ 57 h 201"/>
              <a:gd name="T2" fmla="*/ 144 w 201"/>
              <a:gd name="T3" fmla="*/ 0 h 201"/>
              <a:gd name="T4" fmla="*/ 0 w 201"/>
              <a:gd name="T5" fmla="*/ 0 h 201"/>
              <a:gd name="T6" fmla="*/ 0 w 201"/>
              <a:gd name="T7" fmla="*/ 143 h 201"/>
              <a:gd name="T8" fmla="*/ 58 w 201"/>
              <a:gd name="T9" fmla="*/ 143 h 201"/>
              <a:gd name="T10" fmla="*/ 58 w 201"/>
              <a:gd name="T11" fmla="*/ 201 h 201"/>
              <a:gd name="T12" fmla="*/ 201 w 201"/>
              <a:gd name="T13" fmla="*/ 201 h 201"/>
              <a:gd name="T14" fmla="*/ 201 w 201"/>
              <a:gd name="T15" fmla="*/ 57 h 201"/>
              <a:gd name="T16" fmla="*/ 144 w 201"/>
              <a:gd name="T17" fmla="*/ 57 h 201"/>
              <a:gd name="T18" fmla="*/ 187 w 201"/>
              <a:gd name="T19" fmla="*/ 187 h 201"/>
              <a:gd name="T20" fmla="*/ 72 w 201"/>
              <a:gd name="T21" fmla="*/ 187 h 201"/>
              <a:gd name="T22" fmla="*/ 72 w 201"/>
              <a:gd name="T23" fmla="*/ 72 h 201"/>
              <a:gd name="T24" fmla="*/ 187 w 201"/>
              <a:gd name="T25" fmla="*/ 72 h 201"/>
              <a:gd name="T26" fmla="*/ 187 w 201"/>
              <a:gd name="T27" fmla="*/ 187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1" h="201">
                <a:moveTo>
                  <a:pt x="144" y="57"/>
                </a:moveTo>
                <a:lnTo>
                  <a:pt x="144" y="0"/>
                </a:lnTo>
                <a:lnTo>
                  <a:pt x="0" y="0"/>
                </a:lnTo>
                <a:lnTo>
                  <a:pt x="0" y="143"/>
                </a:lnTo>
                <a:lnTo>
                  <a:pt x="58" y="143"/>
                </a:lnTo>
                <a:lnTo>
                  <a:pt x="58" y="201"/>
                </a:lnTo>
                <a:lnTo>
                  <a:pt x="201" y="201"/>
                </a:lnTo>
                <a:lnTo>
                  <a:pt x="201" y="57"/>
                </a:lnTo>
                <a:lnTo>
                  <a:pt x="144" y="57"/>
                </a:lnTo>
                <a:close/>
                <a:moveTo>
                  <a:pt x="187" y="187"/>
                </a:moveTo>
                <a:lnTo>
                  <a:pt x="72" y="187"/>
                </a:lnTo>
                <a:lnTo>
                  <a:pt x="72" y="72"/>
                </a:lnTo>
                <a:lnTo>
                  <a:pt x="187" y="72"/>
                </a:lnTo>
                <a:lnTo>
                  <a:pt x="187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" name="Freeform 102">
            <a:extLst>
              <a:ext uri="{FF2B5EF4-FFF2-40B4-BE49-F238E27FC236}">
                <a16:creationId xmlns:a16="http://schemas.microsoft.com/office/drawing/2014/main" id="{F7EF7B94-99D2-4CFE-8491-D79559F479AC}"/>
              </a:ext>
            </a:extLst>
          </p:cNvPr>
          <p:cNvSpPr>
            <a:spLocks noEditPoints="1"/>
          </p:cNvSpPr>
          <p:nvPr/>
        </p:nvSpPr>
        <p:spPr bwMode="auto">
          <a:xfrm>
            <a:off x="5840222" y="4524619"/>
            <a:ext cx="513663" cy="513663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28 w 64"/>
              <a:gd name="T11" fmla="*/ 8 h 64"/>
              <a:gd name="T12" fmla="*/ 36 w 64"/>
              <a:gd name="T13" fmla="*/ 8 h 64"/>
              <a:gd name="T14" fmla="*/ 36 w 64"/>
              <a:gd name="T15" fmla="*/ 28 h 64"/>
              <a:gd name="T16" fmla="*/ 28 w 64"/>
              <a:gd name="T17" fmla="*/ 28 h 64"/>
              <a:gd name="T18" fmla="*/ 28 w 64"/>
              <a:gd name="T19" fmla="*/ 8 h 64"/>
              <a:gd name="T20" fmla="*/ 32 w 64"/>
              <a:gd name="T21" fmla="*/ 53 h 64"/>
              <a:gd name="T22" fmla="*/ 11 w 64"/>
              <a:gd name="T23" fmla="*/ 32 h 64"/>
              <a:gd name="T24" fmla="*/ 24 w 64"/>
              <a:gd name="T25" fmla="*/ 13 h 64"/>
              <a:gd name="T26" fmla="*/ 24 w 64"/>
              <a:gd name="T27" fmla="*/ 12 h 64"/>
              <a:gd name="T28" fmla="*/ 24 w 64"/>
              <a:gd name="T29" fmla="*/ 20 h 64"/>
              <a:gd name="T30" fmla="*/ 17 w 64"/>
              <a:gd name="T31" fmla="*/ 32 h 64"/>
              <a:gd name="T32" fmla="*/ 32 w 64"/>
              <a:gd name="T33" fmla="*/ 47 h 64"/>
              <a:gd name="T34" fmla="*/ 47 w 64"/>
              <a:gd name="T35" fmla="*/ 32 h 64"/>
              <a:gd name="T36" fmla="*/ 40 w 64"/>
              <a:gd name="T37" fmla="*/ 20 h 64"/>
              <a:gd name="T38" fmla="*/ 40 w 64"/>
              <a:gd name="T39" fmla="*/ 12 h 64"/>
              <a:gd name="T40" fmla="*/ 40 w 64"/>
              <a:gd name="T41" fmla="*/ 13 h 64"/>
              <a:gd name="T42" fmla="*/ 53 w 64"/>
              <a:gd name="T43" fmla="*/ 32 h 64"/>
              <a:gd name="T44" fmla="*/ 32 w 64"/>
              <a:gd name="T45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8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28" y="28"/>
                  <a:pt x="28" y="28"/>
                  <a:pt x="28" y="28"/>
                </a:cubicBezTo>
                <a:lnTo>
                  <a:pt x="28" y="8"/>
                </a:lnTo>
                <a:close/>
                <a:moveTo>
                  <a:pt x="32" y="53"/>
                </a:moveTo>
                <a:cubicBezTo>
                  <a:pt x="20" y="53"/>
                  <a:pt x="11" y="44"/>
                  <a:pt x="11" y="32"/>
                </a:cubicBezTo>
                <a:cubicBezTo>
                  <a:pt x="11" y="24"/>
                  <a:pt x="16" y="16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22"/>
                  <a:pt x="17" y="27"/>
                  <a:pt x="17" y="32"/>
                </a:cubicBezTo>
                <a:cubicBezTo>
                  <a:pt x="17" y="40"/>
                  <a:pt x="24" y="47"/>
                  <a:pt x="32" y="47"/>
                </a:cubicBezTo>
                <a:cubicBezTo>
                  <a:pt x="40" y="47"/>
                  <a:pt x="47" y="40"/>
                  <a:pt x="47" y="32"/>
                </a:cubicBezTo>
                <a:cubicBezTo>
                  <a:pt x="47" y="27"/>
                  <a:pt x="44" y="22"/>
                  <a:pt x="40" y="20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8" y="16"/>
                  <a:pt x="53" y="24"/>
                  <a:pt x="53" y="32"/>
                </a:cubicBezTo>
                <a:cubicBezTo>
                  <a:pt x="53" y="44"/>
                  <a:pt x="44" y="53"/>
                  <a:pt x="32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504927A-F0C7-4CBB-833B-852065F5360A}"/>
              </a:ext>
            </a:extLst>
          </p:cNvPr>
          <p:cNvGrpSpPr/>
          <p:nvPr/>
        </p:nvGrpSpPr>
        <p:grpSpPr>
          <a:xfrm>
            <a:off x="7885569" y="4503155"/>
            <a:ext cx="560994" cy="560994"/>
            <a:chOff x="6894513" y="5880100"/>
            <a:chExt cx="376238" cy="376238"/>
          </a:xfrm>
          <a:solidFill>
            <a:schemeClr val="bg1"/>
          </a:solidFill>
          <a:effectLst/>
        </p:grpSpPr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851E2606-6DE3-45BA-A59E-2D201A3301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5638" y="5880100"/>
              <a:ext cx="265113" cy="265113"/>
            </a:xfrm>
            <a:custGeom>
              <a:avLst/>
              <a:gdLst>
                <a:gd name="T0" fmla="*/ 31 w 45"/>
                <a:gd name="T1" fmla="*/ 5 h 45"/>
                <a:gd name="T2" fmla="*/ 18 w 45"/>
                <a:gd name="T3" fmla="*/ 13 h 45"/>
                <a:gd name="T4" fmla="*/ 1 w 45"/>
                <a:gd name="T5" fmla="*/ 30 h 45"/>
                <a:gd name="T6" fmla="*/ 1 w 45"/>
                <a:gd name="T7" fmla="*/ 35 h 45"/>
                <a:gd name="T8" fmla="*/ 10 w 45"/>
                <a:gd name="T9" fmla="*/ 44 h 45"/>
                <a:gd name="T10" fmla="*/ 15 w 45"/>
                <a:gd name="T11" fmla="*/ 44 h 45"/>
                <a:gd name="T12" fmla="*/ 32 w 45"/>
                <a:gd name="T13" fmla="*/ 27 h 45"/>
                <a:gd name="T14" fmla="*/ 40 w 45"/>
                <a:gd name="T15" fmla="*/ 14 h 45"/>
                <a:gd name="T16" fmla="*/ 45 w 45"/>
                <a:gd name="T17" fmla="*/ 0 h 45"/>
                <a:gd name="T18" fmla="*/ 31 w 45"/>
                <a:gd name="T19" fmla="*/ 5 h 45"/>
                <a:gd name="T20" fmla="*/ 20 w 45"/>
                <a:gd name="T21" fmla="*/ 34 h 45"/>
                <a:gd name="T22" fmla="*/ 11 w 45"/>
                <a:gd name="T23" fmla="*/ 34 h 45"/>
                <a:gd name="T24" fmla="*/ 11 w 45"/>
                <a:gd name="T25" fmla="*/ 25 h 45"/>
                <a:gd name="T26" fmla="*/ 20 w 45"/>
                <a:gd name="T27" fmla="*/ 25 h 45"/>
                <a:gd name="T28" fmla="*/ 20 w 45"/>
                <a:gd name="T29" fmla="*/ 34 h 45"/>
                <a:gd name="T30" fmla="*/ 31 w 45"/>
                <a:gd name="T31" fmla="*/ 23 h 45"/>
                <a:gd name="T32" fmla="*/ 22 w 45"/>
                <a:gd name="T33" fmla="*/ 23 h 45"/>
                <a:gd name="T34" fmla="*/ 22 w 45"/>
                <a:gd name="T35" fmla="*/ 14 h 45"/>
                <a:gd name="T36" fmla="*/ 31 w 45"/>
                <a:gd name="T37" fmla="*/ 14 h 45"/>
                <a:gd name="T38" fmla="*/ 31 w 45"/>
                <a:gd name="T3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45">
                  <a:moveTo>
                    <a:pt x="31" y="5"/>
                  </a:moveTo>
                  <a:cubicBezTo>
                    <a:pt x="27" y="6"/>
                    <a:pt x="21" y="10"/>
                    <a:pt x="18" y="1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4"/>
                    <a:pt x="1" y="3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4" y="45"/>
                    <a:pt x="15" y="44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24"/>
                    <a:pt x="39" y="18"/>
                    <a:pt x="40" y="14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31" y="5"/>
                  </a:lnTo>
                  <a:close/>
                  <a:moveTo>
                    <a:pt x="20" y="34"/>
                  </a:moveTo>
                  <a:cubicBezTo>
                    <a:pt x="17" y="36"/>
                    <a:pt x="13" y="36"/>
                    <a:pt x="11" y="34"/>
                  </a:cubicBezTo>
                  <a:cubicBezTo>
                    <a:pt x="9" y="32"/>
                    <a:pt x="9" y="28"/>
                    <a:pt x="11" y="25"/>
                  </a:cubicBezTo>
                  <a:cubicBezTo>
                    <a:pt x="13" y="23"/>
                    <a:pt x="17" y="23"/>
                    <a:pt x="20" y="25"/>
                  </a:cubicBezTo>
                  <a:cubicBezTo>
                    <a:pt x="22" y="28"/>
                    <a:pt x="22" y="32"/>
                    <a:pt x="20" y="34"/>
                  </a:cubicBezTo>
                  <a:close/>
                  <a:moveTo>
                    <a:pt x="31" y="23"/>
                  </a:moveTo>
                  <a:cubicBezTo>
                    <a:pt x="29" y="25"/>
                    <a:pt x="25" y="25"/>
                    <a:pt x="22" y="23"/>
                  </a:cubicBezTo>
                  <a:cubicBezTo>
                    <a:pt x="20" y="20"/>
                    <a:pt x="20" y="16"/>
                    <a:pt x="22" y="14"/>
                  </a:cubicBezTo>
                  <a:cubicBezTo>
                    <a:pt x="25" y="12"/>
                    <a:pt x="29" y="12"/>
                    <a:pt x="31" y="14"/>
                  </a:cubicBezTo>
                  <a:cubicBezTo>
                    <a:pt x="33" y="16"/>
                    <a:pt x="33" y="20"/>
                    <a:pt x="3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88E2C3E4-6EA6-4E15-BCFC-DF0681805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6" y="5986463"/>
              <a:ext cx="123825" cy="111125"/>
            </a:xfrm>
            <a:custGeom>
              <a:avLst/>
              <a:gdLst>
                <a:gd name="T0" fmla="*/ 7 w 21"/>
                <a:gd name="T1" fmla="*/ 17 h 19"/>
                <a:gd name="T2" fmla="*/ 21 w 21"/>
                <a:gd name="T3" fmla="*/ 3 h 19"/>
                <a:gd name="T4" fmla="*/ 10 w 21"/>
                <a:gd name="T5" fmla="*/ 3 h 19"/>
                <a:gd name="T6" fmla="*/ 1 w 21"/>
                <a:gd name="T7" fmla="*/ 12 h 19"/>
                <a:gd name="T8" fmla="*/ 1 w 21"/>
                <a:gd name="T9" fmla="*/ 17 h 19"/>
                <a:gd name="T10" fmla="*/ 7 w 21"/>
                <a:gd name="T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7" y="17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8" y="0"/>
                    <a:pt x="13" y="0"/>
                    <a:pt x="1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6"/>
                    <a:pt x="1" y="17"/>
                  </a:cubicBezTo>
                  <a:cubicBezTo>
                    <a:pt x="3" y="19"/>
                    <a:pt x="5" y="19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E83556CC-6FA7-4C33-BC88-B35EBEA7F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263" y="6121400"/>
              <a:ext cx="111125" cy="123825"/>
            </a:xfrm>
            <a:custGeom>
              <a:avLst/>
              <a:gdLst>
                <a:gd name="T0" fmla="*/ 2 w 19"/>
                <a:gd name="T1" fmla="*/ 14 h 21"/>
                <a:gd name="T2" fmla="*/ 2 w 19"/>
                <a:gd name="T3" fmla="*/ 20 h 21"/>
                <a:gd name="T4" fmla="*/ 7 w 19"/>
                <a:gd name="T5" fmla="*/ 20 h 21"/>
                <a:gd name="T6" fmla="*/ 16 w 19"/>
                <a:gd name="T7" fmla="*/ 11 h 21"/>
                <a:gd name="T8" fmla="*/ 16 w 19"/>
                <a:gd name="T9" fmla="*/ 0 h 21"/>
                <a:gd name="T10" fmla="*/ 2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14"/>
                  </a:moveTo>
                  <a:cubicBezTo>
                    <a:pt x="0" y="16"/>
                    <a:pt x="0" y="18"/>
                    <a:pt x="2" y="20"/>
                  </a:cubicBezTo>
                  <a:cubicBezTo>
                    <a:pt x="3" y="21"/>
                    <a:pt x="6" y="21"/>
                    <a:pt x="7" y="2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8"/>
                    <a:pt x="19" y="3"/>
                    <a:pt x="16" y="0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F0395F44-CD12-41A3-AEE9-DC1B02582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826" y="6103938"/>
              <a:ext cx="65088" cy="63500"/>
            </a:xfrm>
            <a:custGeom>
              <a:avLst/>
              <a:gdLst>
                <a:gd name="T0" fmla="*/ 1 w 11"/>
                <a:gd name="T1" fmla="*/ 2 h 11"/>
                <a:gd name="T2" fmla="*/ 1 w 11"/>
                <a:gd name="T3" fmla="*/ 4 h 11"/>
                <a:gd name="T4" fmla="*/ 7 w 11"/>
                <a:gd name="T5" fmla="*/ 10 h 11"/>
                <a:gd name="T6" fmla="*/ 9 w 11"/>
                <a:gd name="T7" fmla="*/ 10 h 11"/>
                <a:gd name="T8" fmla="*/ 11 w 11"/>
                <a:gd name="T9" fmla="*/ 9 h 11"/>
                <a:gd name="T10" fmla="*/ 2 w 11"/>
                <a:gd name="T11" fmla="*/ 0 h 11"/>
                <a:gd name="T12" fmla="*/ 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9" y="11"/>
                    <a:pt x="9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C2733828-2ABD-4517-89EE-229248C8A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4513" y="6138863"/>
              <a:ext cx="117475" cy="117475"/>
            </a:xfrm>
            <a:custGeom>
              <a:avLst/>
              <a:gdLst>
                <a:gd name="T0" fmla="*/ 0 w 20"/>
                <a:gd name="T1" fmla="*/ 20 h 20"/>
                <a:gd name="T2" fmla="*/ 16 w 20"/>
                <a:gd name="T3" fmla="*/ 4 h 20"/>
                <a:gd name="T4" fmla="*/ 0 w 20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cubicBezTo>
                    <a:pt x="8" y="16"/>
                    <a:pt x="20" y="8"/>
                    <a:pt x="16" y="4"/>
                  </a:cubicBezTo>
                  <a:cubicBezTo>
                    <a:pt x="12" y="0"/>
                    <a:pt x="4" y="1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3" name="Freeform 70">
            <a:extLst>
              <a:ext uri="{FF2B5EF4-FFF2-40B4-BE49-F238E27FC236}">
                <a16:creationId xmlns:a16="http://schemas.microsoft.com/office/drawing/2014/main" id="{A5FCB051-B5AB-4B7F-AE0F-A3B2225D82D3}"/>
              </a:ext>
            </a:extLst>
          </p:cNvPr>
          <p:cNvSpPr>
            <a:spLocks noEditPoints="1"/>
          </p:cNvSpPr>
          <p:nvPr/>
        </p:nvSpPr>
        <p:spPr bwMode="auto">
          <a:xfrm>
            <a:off x="10217024" y="4539281"/>
            <a:ext cx="455551" cy="455551"/>
          </a:xfrm>
          <a:custGeom>
            <a:avLst/>
            <a:gdLst>
              <a:gd name="T0" fmla="*/ 188 w 231"/>
              <a:gd name="T1" fmla="*/ 145 h 231"/>
              <a:gd name="T2" fmla="*/ 188 w 231"/>
              <a:gd name="T3" fmla="*/ 101 h 231"/>
              <a:gd name="T4" fmla="*/ 130 w 231"/>
              <a:gd name="T5" fmla="*/ 101 h 231"/>
              <a:gd name="T6" fmla="*/ 130 w 231"/>
              <a:gd name="T7" fmla="*/ 87 h 231"/>
              <a:gd name="T8" fmla="*/ 173 w 231"/>
              <a:gd name="T9" fmla="*/ 87 h 231"/>
              <a:gd name="T10" fmla="*/ 173 w 231"/>
              <a:gd name="T11" fmla="*/ 0 h 231"/>
              <a:gd name="T12" fmla="*/ 72 w 231"/>
              <a:gd name="T13" fmla="*/ 0 h 231"/>
              <a:gd name="T14" fmla="*/ 72 w 231"/>
              <a:gd name="T15" fmla="*/ 87 h 231"/>
              <a:gd name="T16" fmla="*/ 115 w 231"/>
              <a:gd name="T17" fmla="*/ 87 h 231"/>
              <a:gd name="T18" fmla="*/ 115 w 231"/>
              <a:gd name="T19" fmla="*/ 101 h 231"/>
              <a:gd name="T20" fmla="*/ 43 w 231"/>
              <a:gd name="T21" fmla="*/ 101 h 231"/>
              <a:gd name="T22" fmla="*/ 43 w 231"/>
              <a:gd name="T23" fmla="*/ 145 h 231"/>
              <a:gd name="T24" fmla="*/ 0 w 231"/>
              <a:gd name="T25" fmla="*/ 145 h 231"/>
              <a:gd name="T26" fmla="*/ 0 w 231"/>
              <a:gd name="T27" fmla="*/ 231 h 231"/>
              <a:gd name="T28" fmla="*/ 101 w 231"/>
              <a:gd name="T29" fmla="*/ 231 h 231"/>
              <a:gd name="T30" fmla="*/ 101 w 231"/>
              <a:gd name="T31" fmla="*/ 145 h 231"/>
              <a:gd name="T32" fmla="*/ 58 w 231"/>
              <a:gd name="T33" fmla="*/ 145 h 231"/>
              <a:gd name="T34" fmla="*/ 58 w 231"/>
              <a:gd name="T35" fmla="*/ 116 h 231"/>
              <a:gd name="T36" fmla="*/ 173 w 231"/>
              <a:gd name="T37" fmla="*/ 116 h 231"/>
              <a:gd name="T38" fmla="*/ 173 w 231"/>
              <a:gd name="T39" fmla="*/ 145 h 231"/>
              <a:gd name="T40" fmla="*/ 130 w 231"/>
              <a:gd name="T41" fmla="*/ 145 h 231"/>
              <a:gd name="T42" fmla="*/ 130 w 231"/>
              <a:gd name="T43" fmla="*/ 231 h 231"/>
              <a:gd name="T44" fmla="*/ 231 w 231"/>
              <a:gd name="T45" fmla="*/ 231 h 231"/>
              <a:gd name="T46" fmla="*/ 231 w 231"/>
              <a:gd name="T47" fmla="*/ 145 h 231"/>
              <a:gd name="T48" fmla="*/ 188 w 231"/>
              <a:gd name="T49" fmla="*/ 145 h 231"/>
              <a:gd name="T50" fmla="*/ 87 w 231"/>
              <a:gd name="T51" fmla="*/ 159 h 231"/>
              <a:gd name="T52" fmla="*/ 87 w 231"/>
              <a:gd name="T53" fmla="*/ 173 h 231"/>
              <a:gd name="T54" fmla="*/ 14 w 231"/>
              <a:gd name="T55" fmla="*/ 173 h 231"/>
              <a:gd name="T56" fmla="*/ 14 w 231"/>
              <a:gd name="T57" fmla="*/ 159 h 231"/>
              <a:gd name="T58" fmla="*/ 87 w 231"/>
              <a:gd name="T59" fmla="*/ 159 h 231"/>
              <a:gd name="T60" fmla="*/ 87 w 231"/>
              <a:gd name="T61" fmla="*/ 29 h 231"/>
              <a:gd name="T62" fmla="*/ 87 w 231"/>
              <a:gd name="T63" fmla="*/ 15 h 231"/>
              <a:gd name="T64" fmla="*/ 159 w 231"/>
              <a:gd name="T65" fmla="*/ 15 h 231"/>
              <a:gd name="T66" fmla="*/ 159 w 231"/>
              <a:gd name="T67" fmla="*/ 29 h 231"/>
              <a:gd name="T68" fmla="*/ 87 w 231"/>
              <a:gd name="T69" fmla="*/ 29 h 231"/>
              <a:gd name="T70" fmla="*/ 217 w 231"/>
              <a:gd name="T71" fmla="*/ 173 h 231"/>
              <a:gd name="T72" fmla="*/ 144 w 231"/>
              <a:gd name="T73" fmla="*/ 173 h 231"/>
              <a:gd name="T74" fmla="*/ 144 w 231"/>
              <a:gd name="T75" fmla="*/ 159 h 231"/>
              <a:gd name="T76" fmla="*/ 217 w 231"/>
              <a:gd name="T77" fmla="*/ 159 h 231"/>
              <a:gd name="T78" fmla="*/ 217 w 231"/>
              <a:gd name="T79" fmla="*/ 17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1" h="231">
                <a:moveTo>
                  <a:pt x="188" y="145"/>
                </a:moveTo>
                <a:lnTo>
                  <a:pt x="188" y="101"/>
                </a:lnTo>
                <a:lnTo>
                  <a:pt x="130" y="101"/>
                </a:lnTo>
                <a:lnTo>
                  <a:pt x="130" y="87"/>
                </a:lnTo>
                <a:lnTo>
                  <a:pt x="173" y="87"/>
                </a:lnTo>
                <a:lnTo>
                  <a:pt x="173" y="0"/>
                </a:lnTo>
                <a:lnTo>
                  <a:pt x="72" y="0"/>
                </a:lnTo>
                <a:lnTo>
                  <a:pt x="72" y="87"/>
                </a:lnTo>
                <a:lnTo>
                  <a:pt x="115" y="87"/>
                </a:lnTo>
                <a:lnTo>
                  <a:pt x="115" y="101"/>
                </a:lnTo>
                <a:lnTo>
                  <a:pt x="43" y="101"/>
                </a:lnTo>
                <a:lnTo>
                  <a:pt x="43" y="145"/>
                </a:lnTo>
                <a:lnTo>
                  <a:pt x="0" y="145"/>
                </a:lnTo>
                <a:lnTo>
                  <a:pt x="0" y="231"/>
                </a:lnTo>
                <a:lnTo>
                  <a:pt x="101" y="231"/>
                </a:lnTo>
                <a:lnTo>
                  <a:pt x="101" y="145"/>
                </a:lnTo>
                <a:lnTo>
                  <a:pt x="58" y="145"/>
                </a:lnTo>
                <a:lnTo>
                  <a:pt x="58" y="116"/>
                </a:lnTo>
                <a:lnTo>
                  <a:pt x="173" y="116"/>
                </a:lnTo>
                <a:lnTo>
                  <a:pt x="173" y="145"/>
                </a:lnTo>
                <a:lnTo>
                  <a:pt x="130" y="145"/>
                </a:lnTo>
                <a:lnTo>
                  <a:pt x="130" y="231"/>
                </a:lnTo>
                <a:lnTo>
                  <a:pt x="231" y="231"/>
                </a:lnTo>
                <a:lnTo>
                  <a:pt x="231" y="145"/>
                </a:lnTo>
                <a:lnTo>
                  <a:pt x="188" y="145"/>
                </a:lnTo>
                <a:close/>
                <a:moveTo>
                  <a:pt x="87" y="159"/>
                </a:moveTo>
                <a:lnTo>
                  <a:pt x="87" y="173"/>
                </a:lnTo>
                <a:lnTo>
                  <a:pt x="14" y="173"/>
                </a:lnTo>
                <a:lnTo>
                  <a:pt x="14" y="159"/>
                </a:lnTo>
                <a:lnTo>
                  <a:pt x="87" y="159"/>
                </a:lnTo>
                <a:close/>
                <a:moveTo>
                  <a:pt x="87" y="29"/>
                </a:moveTo>
                <a:lnTo>
                  <a:pt x="87" y="15"/>
                </a:lnTo>
                <a:lnTo>
                  <a:pt x="159" y="15"/>
                </a:lnTo>
                <a:lnTo>
                  <a:pt x="159" y="29"/>
                </a:lnTo>
                <a:lnTo>
                  <a:pt x="87" y="29"/>
                </a:lnTo>
                <a:close/>
                <a:moveTo>
                  <a:pt x="217" y="173"/>
                </a:moveTo>
                <a:lnTo>
                  <a:pt x="144" y="173"/>
                </a:lnTo>
                <a:lnTo>
                  <a:pt x="144" y="159"/>
                </a:lnTo>
                <a:lnTo>
                  <a:pt x="217" y="159"/>
                </a:lnTo>
                <a:lnTo>
                  <a:pt x="217" y="1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822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CB902C-6E71-4D8E-9023-C2A95E054A1E}"/>
              </a:ext>
            </a:extLst>
          </p:cNvPr>
          <p:cNvSpPr txBox="1"/>
          <p:nvPr/>
        </p:nvSpPr>
        <p:spPr>
          <a:xfrm>
            <a:off x="3858053" y="226146"/>
            <a:ext cx="4354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3" name="Freeform 56">
            <a:extLst>
              <a:ext uri="{FF2B5EF4-FFF2-40B4-BE49-F238E27FC236}">
                <a16:creationId xmlns:a16="http://schemas.microsoft.com/office/drawing/2014/main" id="{3D0736E5-EEFC-43E1-ABA3-616214088572}"/>
              </a:ext>
            </a:extLst>
          </p:cNvPr>
          <p:cNvSpPr>
            <a:spLocks/>
          </p:cNvSpPr>
          <p:nvPr/>
        </p:nvSpPr>
        <p:spPr bwMode="auto">
          <a:xfrm>
            <a:off x="1978173" y="3068398"/>
            <a:ext cx="3025592" cy="3789602"/>
          </a:xfrm>
          <a:custGeom>
            <a:avLst/>
            <a:gdLst>
              <a:gd name="T0" fmla="*/ 197 w 454"/>
              <a:gd name="T1" fmla="*/ 254 h 569"/>
              <a:gd name="T2" fmla="*/ 200 w 454"/>
              <a:gd name="T3" fmla="*/ 449 h 569"/>
              <a:gd name="T4" fmla="*/ 148 w 454"/>
              <a:gd name="T5" fmla="*/ 559 h 569"/>
              <a:gd name="T6" fmla="*/ 122 w 454"/>
              <a:gd name="T7" fmla="*/ 569 h 569"/>
              <a:gd name="T8" fmla="*/ 339 w 454"/>
              <a:gd name="T9" fmla="*/ 569 h 569"/>
              <a:gd name="T10" fmla="*/ 304 w 454"/>
              <a:gd name="T11" fmla="*/ 557 h 569"/>
              <a:gd name="T12" fmla="*/ 277 w 454"/>
              <a:gd name="T13" fmla="*/ 354 h 569"/>
              <a:gd name="T14" fmla="*/ 282 w 454"/>
              <a:gd name="T15" fmla="*/ 261 h 569"/>
              <a:gd name="T16" fmla="*/ 315 w 454"/>
              <a:gd name="T17" fmla="*/ 247 h 569"/>
              <a:gd name="T18" fmla="*/ 454 w 454"/>
              <a:gd name="T19" fmla="*/ 120 h 569"/>
              <a:gd name="T20" fmla="*/ 451 w 454"/>
              <a:gd name="T21" fmla="*/ 117 h 569"/>
              <a:gd name="T22" fmla="*/ 451 w 454"/>
              <a:gd name="T23" fmla="*/ 117 h 569"/>
              <a:gd name="T24" fmla="*/ 389 w 454"/>
              <a:gd name="T25" fmla="*/ 164 h 569"/>
              <a:gd name="T26" fmla="*/ 400 w 454"/>
              <a:gd name="T27" fmla="*/ 82 h 569"/>
              <a:gd name="T28" fmla="*/ 399 w 454"/>
              <a:gd name="T29" fmla="*/ 82 h 569"/>
              <a:gd name="T30" fmla="*/ 398 w 454"/>
              <a:gd name="T31" fmla="*/ 82 h 569"/>
              <a:gd name="T32" fmla="*/ 362 w 454"/>
              <a:gd name="T33" fmla="*/ 182 h 569"/>
              <a:gd name="T34" fmla="*/ 257 w 454"/>
              <a:gd name="T35" fmla="*/ 234 h 569"/>
              <a:gd name="T36" fmla="*/ 241 w 454"/>
              <a:gd name="T37" fmla="*/ 146 h 569"/>
              <a:gd name="T38" fmla="*/ 296 w 454"/>
              <a:gd name="T39" fmla="*/ 54 h 569"/>
              <a:gd name="T40" fmla="*/ 295 w 454"/>
              <a:gd name="T41" fmla="*/ 54 h 569"/>
              <a:gd name="T42" fmla="*/ 294 w 454"/>
              <a:gd name="T43" fmla="*/ 52 h 569"/>
              <a:gd name="T44" fmla="*/ 238 w 454"/>
              <a:gd name="T45" fmla="*/ 113 h 569"/>
              <a:gd name="T46" fmla="*/ 235 w 454"/>
              <a:gd name="T47" fmla="*/ 35 h 569"/>
              <a:gd name="T48" fmla="*/ 235 w 454"/>
              <a:gd name="T49" fmla="*/ 35 h 569"/>
              <a:gd name="T50" fmla="*/ 230 w 454"/>
              <a:gd name="T51" fmla="*/ 35 h 569"/>
              <a:gd name="T52" fmla="*/ 219 w 454"/>
              <a:gd name="T53" fmla="*/ 223 h 569"/>
              <a:gd name="T54" fmla="*/ 122 w 454"/>
              <a:gd name="T55" fmla="*/ 132 h 569"/>
              <a:gd name="T56" fmla="*/ 137 w 454"/>
              <a:gd name="T57" fmla="*/ 64 h 569"/>
              <a:gd name="T58" fmla="*/ 135 w 454"/>
              <a:gd name="T59" fmla="*/ 63 h 569"/>
              <a:gd name="T60" fmla="*/ 135 w 454"/>
              <a:gd name="T61" fmla="*/ 63 h 569"/>
              <a:gd name="T62" fmla="*/ 113 w 454"/>
              <a:gd name="T63" fmla="*/ 118 h 569"/>
              <a:gd name="T64" fmla="*/ 52 w 454"/>
              <a:gd name="T65" fmla="*/ 1 h 569"/>
              <a:gd name="T66" fmla="*/ 50 w 454"/>
              <a:gd name="T67" fmla="*/ 0 h 569"/>
              <a:gd name="T68" fmla="*/ 46 w 454"/>
              <a:gd name="T69" fmla="*/ 1 h 569"/>
              <a:gd name="T70" fmla="*/ 74 w 454"/>
              <a:gd name="T71" fmla="*/ 91 h 569"/>
              <a:gd name="T72" fmla="*/ 74 w 454"/>
              <a:gd name="T73" fmla="*/ 91 h 569"/>
              <a:gd name="T74" fmla="*/ 149 w 454"/>
              <a:gd name="T75" fmla="*/ 208 h 569"/>
              <a:gd name="T76" fmla="*/ 3 w 454"/>
              <a:gd name="T77" fmla="*/ 195 h 569"/>
              <a:gd name="T78" fmla="*/ 3 w 454"/>
              <a:gd name="T79" fmla="*/ 196 h 569"/>
              <a:gd name="T80" fmla="*/ 0 w 454"/>
              <a:gd name="T81" fmla="*/ 201 h 569"/>
              <a:gd name="T82" fmla="*/ 172 w 454"/>
              <a:gd name="T83" fmla="*/ 237 h 569"/>
              <a:gd name="T84" fmla="*/ 197 w 454"/>
              <a:gd name="T85" fmla="*/ 25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4" h="569">
                <a:moveTo>
                  <a:pt x="197" y="254"/>
                </a:moveTo>
                <a:cubicBezTo>
                  <a:pt x="209" y="304"/>
                  <a:pt x="213" y="368"/>
                  <a:pt x="200" y="449"/>
                </a:cubicBezTo>
                <a:cubicBezTo>
                  <a:pt x="191" y="518"/>
                  <a:pt x="199" y="559"/>
                  <a:pt x="148" y="559"/>
                </a:cubicBezTo>
                <a:cubicBezTo>
                  <a:pt x="148" y="559"/>
                  <a:pt x="138" y="555"/>
                  <a:pt x="122" y="569"/>
                </a:cubicBezTo>
                <a:cubicBezTo>
                  <a:pt x="339" y="569"/>
                  <a:pt x="339" y="569"/>
                  <a:pt x="339" y="569"/>
                </a:cubicBezTo>
                <a:cubicBezTo>
                  <a:pt x="328" y="564"/>
                  <a:pt x="315" y="559"/>
                  <a:pt x="304" y="557"/>
                </a:cubicBezTo>
                <a:cubicBezTo>
                  <a:pt x="292" y="529"/>
                  <a:pt x="279" y="475"/>
                  <a:pt x="277" y="354"/>
                </a:cubicBezTo>
                <a:cubicBezTo>
                  <a:pt x="276" y="318"/>
                  <a:pt x="278" y="287"/>
                  <a:pt x="282" y="261"/>
                </a:cubicBezTo>
                <a:cubicBezTo>
                  <a:pt x="315" y="247"/>
                  <a:pt x="315" y="247"/>
                  <a:pt x="315" y="247"/>
                </a:cubicBezTo>
                <a:cubicBezTo>
                  <a:pt x="404" y="194"/>
                  <a:pt x="433" y="147"/>
                  <a:pt x="454" y="120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28" y="135"/>
                  <a:pt x="407" y="151"/>
                  <a:pt x="389" y="164"/>
                </a:cubicBezTo>
                <a:cubicBezTo>
                  <a:pt x="396" y="133"/>
                  <a:pt x="398" y="121"/>
                  <a:pt x="400" y="82"/>
                </a:cubicBezTo>
                <a:cubicBezTo>
                  <a:pt x="399" y="82"/>
                  <a:pt x="399" y="82"/>
                  <a:pt x="399" y="82"/>
                </a:cubicBezTo>
                <a:cubicBezTo>
                  <a:pt x="399" y="82"/>
                  <a:pt x="398" y="82"/>
                  <a:pt x="398" y="82"/>
                </a:cubicBezTo>
                <a:cubicBezTo>
                  <a:pt x="393" y="101"/>
                  <a:pt x="379" y="147"/>
                  <a:pt x="362" y="182"/>
                </a:cubicBezTo>
                <a:cubicBezTo>
                  <a:pt x="312" y="215"/>
                  <a:pt x="278" y="228"/>
                  <a:pt x="257" y="234"/>
                </a:cubicBezTo>
                <a:cubicBezTo>
                  <a:pt x="251" y="213"/>
                  <a:pt x="245" y="185"/>
                  <a:pt x="241" y="146"/>
                </a:cubicBezTo>
                <a:cubicBezTo>
                  <a:pt x="257" y="110"/>
                  <a:pt x="284" y="70"/>
                  <a:pt x="296" y="54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65" y="79"/>
                  <a:pt x="258" y="88"/>
                  <a:pt x="238" y="113"/>
                </a:cubicBezTo>
                <a:cubicBezTo>
                  <a:pt x="236" y="91"/>
                  <a:pt x="235" y="64"/>
                  <a:pt x="235" y="35"/>
                </a:cubicBezTo>
                <a:cubicBezTo>
                  <a:pt x="235" y="35"/>
                  <a:pt x="235" y="35"/>
                  <a:pt x="235" y="35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23" y="69"/>
                  <a:pt x="210" y="143"/>
                  <a:pt x="219" y="223"/>
                </a:cubicBezTo>
                <a:cubicBezTo>
                  <a:pt x="219" y="223"/>
                  <a:pt x="175" y="205"/>
                  <a:pt x="122" y="132"/>
                </a:cubicBezTo>
                <a:cubicBezTo>
                  <a:pt x="123" y="120"/>
                  <a:pt x="125" y="90"/>
                  <a:pt x="137" y="64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27" y="75"/>
                  <a:pt x="118" y="94"/>
                  <a:pt x="113" y="118"/>
                </a:cubicBezTo>
                <a:cubicBezTo>
                  <a:pt x="93" y="88"/>
                  <a:pt x="72" y="50"/>
                  <a:pt x="52" y="1"/>
                </a:cubicBezTo>
                <a:cubicBezTo>
                  <a:pt x="51" y="1"/>
                  <a:pt x="51" y="1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9" y="17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91" y="132"/>
                  <a:pt x="115" y="175"/>
                  <a:pt x="149" y="208"/>
                </a:cubicBezTo>
                <a:cubicBezTo>
                  <a:pt x="149" y="208"/>
                  <a:pt x="89" y="222"/>
                  <a:pt x="3" y="195"/>
                </a:cubicBezTo>
                <a:cubicBezTo>
                  <a:pt x="3" y="196"/>
                  <a:pt x="3" y="196"/>
                  <a:pt x="3" y="196"/>
                </a:cubicBezTo>
                <a:cubicBezTo>
                  <a:pt x="0" y="201"/>
                  <a:pt x="0" y="201"/>
                  <a:pt x="0" y="201"/>
                </a:cubicBezTo>
                <a:cubicBezTo>
                  <a:pt x="37" y="218"/>
                  <a:pt x="97" y="238"/>
                  <a:pt x="172" y="237"/>
                </a:cubicBezTo>
                <a:cubicBezTo>
                  <a:pt x="178" y="238"/>
                  <a:pt x="187" y="243"/>
                  <a:pt x="197" y="2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3A8017-BFED-436E-BA0F-164D4A7E2926}"/>
              </a:ext>
            </a:extLst>
          </p:cNvPr>
          <p:cNvGrpSpPr/>
          <p:nvPr/>
        </p:nvGrpSpPr>
        <p:grpSpPr>
          <a:xfrm>
            <a:off x="1061240" y="1639850"/>
            <a:ext cx="4779675" cy="3671505"/>
            <a:chOff x="7223605" y="1034167"/>
            <a:chExt cx="4779675" cy="3671505"/>
          </a:xfrm>
          <a:solidFill>
            <a:schemeClr val="accent5">
              <a:alpha val="7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98AC03C-E1CE-447C-BEEC-BFAAA1D5D5BB}"/>
                </a:ext>
              </a:extLst>
            </p:cNvPr>
            <p:cNvSpPr/>
            <p:nvPr/>
          </p:nvSpPr>
          <p:spPr>
            <a:xfrm>
              <a:off x="7223605" y="2907942"/>
              <a:ext cx="333375" cy="3333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1408976-F808-45FD-A243-2320F7781088}"/>
                </a:ext>
              </a:extLst>
            </p:cNvPr>
            <p:cNvSpPr/>
            <p:nvPr/>
          </p:nvSpPr>
          <p:spPr>
            <a:xfrm>
              <a:off x="8051873" y="4113273"/>
              <a:ext cx="333375" cy="3333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62D695C-1A69-4439-9BD1-1DA8DD8F56E2}"/>
                </a:ext>
              </a:extLst>
            </p:cNvPr>
            <p:cNvSpPr/>
            <p:nvPr/>
          </p:nvSpPr>
          <p:spPr>
            <a:xfrm>
              <a:off x="8576155" y="1922081"/>
              <a:ext cx="424970" cy="424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2906621-3203-4AA2-97F8-23EFE570DF75}"/>
                </a:ext>
              </a:extLst>
            </p:cNvPr>
            <p:cNvSpPr/>
            <p:nvPr/>
          </p:nvSpPr>
          <p:spPr>
            <a:xfrm>
              <a:off x="9722732" y="3212873"/>
              <a:ext cx="424970" cy="424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2BEDF6-D67C-47D4-BDB9-931F89FB9666}"/>
                </a:ext>
              </a:extLst>
            </p:cNvPr>
            <p:cNvSpPr/>
            <p:nvPr/>
          </p:nvSpPr>
          <p:spPr>
            <a:xfrm>
              <a:off x="8647793" y="2598759"/>
              <a:ext cx="541253" cy="5412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55F53B3-86FE-43CD-AED9-2D38151E7E48}"/>
                </a:ext>
              </a:extLst>
            </p:cNvPr>
            <p:cNvSpPr/>
            <p:nvPr/>
          </p:nvSpPr>
          <p:spPr>
            <a:xfrm>
              <a:off x="10147702" y="4164419"/>
              <a:ext cx="541253" cy="5412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C03FA81-D0EB-4E97-8E74-0CE98CD26736}"/>
                </a:ext>
              </a:extLst>
            </p:cNvPr>
            <p:cNvSpPr/>
            <p:nvPr/>
          </p:nvSpPr>
          <p:spPr>
            <a:xfrm>
              <a:off x="11150960" y="2163063"/>
              <a:ext cx="541253" cy="5412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1A4064-A2B3-49B2-B450-73D2731E3C11}"/>
                </a:ext>
              </a:extLst>
            </p:cNvPr>
            <p:cNvSpPr/>
            <p:nvPr/>
          </p:nvSpPr>
          <p:spPr>
            <a:xfrm>
              <a:off x="11294540" y="3501142"/>
              <a:ext cx="708740" cy="708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AF88942-2EAC-455E-8A05-D5C202BD70E3}"/>
                </a:ext>
              </a:extLst>
            </p:cNvPr>
            <p:cNvSpPr/>
            <p:nvPr/>
          </p:nvSpPr>
          <p:spPr>
            <a:xfrm>
              <a:off x="9368362" y="1034167"/>
              <a:ext cx="708740" cy="708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985DCF-2223-4D5F-B194-22F22ACBDCC6}"/>
              </a:ext>
            </a:extLst>
          </p:cNvPr>
          <p:cNvGrpSpPr/>
          <p:nvPr/>
        </p:nvGrpSpPr>
        <p:grpSpPr>
          <a:xfrm>
            <a:off x="950100" y="1946200"/>
            <a:ext cx="4788017" cy="3731205"/>
            <a:chOff x="7071416" y="1121303"/>
            <a:chExt cx="4788017" cy="3731205"/>
          </a:xfrm>
          <a:solidFill>
            <a:schemeClr val="accent2">
              <a:alpha val="40000"/>
            </a:schemeClr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D35C8F-2FBC-4D0B-A745-541BD1E5AE48}"/>
                </a:ext>
              </a:extLst>
            </p:cNvPr>
            <p:cNvSpPr/>
            <p:nvPr/>
          </p:nvSpPr>
          <p:spPr>
            <a:xfrm>
              <a:off x="7071416" y="1970672"/>
              <a:ext cx="604144" cy="604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0186917-B9EF-4EFD-B074-2A283CA12DF8}"/>
                </a:ext>
              </a:extLst>
            </p:cNvPr>
            <p:cNvSpPr/>
            <p:nvPr/>
          </p:nvSpPr>
          <p:spPr>
            <a:xfrm>
              <a:off x="10028885" y="2266337"/>
              <a:ext cx="778885" cy="7788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4EA5F6-A83A-487F-8136-FCAC4265BF56}"/>
                </a:ext>
              </a:extLst>
            </p:cNvPr>
            <p:cNvSpPr/>
            <p:nvPr/>
          </p:nvSpPr>
          <p:spPr>
            <a:xfrm>
              <a:off x="8444595" y="4164419"/>
              <a:ext cx="688089" cy="688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4DCADF8-D227-4CA5-9C4C-65B7728DC92E}"/>
                </a:ext>
              </a:extLst>
            </p:cNvPr>
            <p:cNvSpPr/>
            <p:nvPr/>
          </p:nvSpPr>
          <p:spPr>
            <a:xfrm>
              <a:off x="10677336" y="3875937"/>
              <a:ext cx="260868" cy="2608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29EFBF0-364E-4CCA-A361-E74C88A8E755}"/>
                </a:ext>
              </a:extLst>
            </p:cNvPr>
            <p:cNvSpPr/>
            <p:nvPr/>
          </p:nvSpPr>
          <p:spPr>
            <a:xfrm>
              <a:off x="11598565" y="2698248"/>
              <a:ext cx="260868" cy="2608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D6BEC8-1B4B-4F90-BCF2-B4B137E81CC7}"/>
                </a:ext>
              </a:extLst>
            </p:cNvPr>
            <p:cNvSpPr/>
            <p:nvPr/>
          </p:nvSpPr>
          <p:spPr>
            <a:xfrm>
              <a:off x="7688405" y="2869385"/>
              <a:ext cx="260868" cy="2608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7B7500D-7B3B-40F5-9B8C-B79C3C7037BD}"/>
                </a:ext>
              </a:extLst>
            </p:cNvPr>
            <p:cNvSpPr/>
            <p:nvPr/>
          </p:nvSpPr>
          <p:spPr>
            <a:xfrm>
              <a:off x="9592298" y="1865334"/>
              <a:ext cx="260868" cy="2608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CA97C0E-86A7-4F94-BC9C-4F3FE57EEFA0}"/>
                </a:ext>
              </a:extLst>
            </p:cNvPr>
            <p:cNvSpPr/>
            <p:nvPr/>
          </p:nvSpPr>
          <p:spPr>
            <a:xfrm>
              <a:off x="7838577" y="1121303"/>
              <a:ext cx="759965" cy="7599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C0C7428-BF4F-4A25-8CF5-03D376525555}"/>
                </a:ext>
              </a:extLst>
            </p:cNvPr>
            <p:cNvSpPr/>
            <p:nvPr/>
          </p:nvSpPr>
          <p:spPr>
            <a:xfrm>
              <a:off x="9111041" y="3345133"/>
              <a:ext cx="156009" cy="1560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DD37DB-945D-4DFB-8953-5C47CF415888}"/>
                </a:ext>
              </a:extLst>
            </p:cNvPr>
            <p:cNvSpPr/>
            <p:nvPr/>
          </p:nvSpPr>
          <p:spPr>
            <a:xfrm>
              <a:off x="11106733" y="2785942"/>
              <a:ext cx="156009" cy="1560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B7F074-9882-426E-9C55-1C06383402D6}"/>
              </a:ext>
            </a:extLst>
          </p:cNvPr>
          <p:cNvGrpSpPr/>
          <p:nvPr/>
        </p:nvGrpSpPr>
        <p:grpSpPr>
          <a:xfrm>
            <a:off x="1587081" y="2279145"/>
            <a:ext cx="4142805" cy="3446444"/>
            <a:chOff x="7242069" y="1000204"/>
            <a:chExt cx="4142805" cy="3446444"/>
          </a:xfrm>
          <a:solidFill>
            <a:schemeClr val="accent1">
              <a:alpha val="20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FD11CF-5CBC-4BC8-AFFF-836D5C983993}"/>
                </a:ext>
              </a:extLst>
            </p:cNvPr>
            <p:cNvSpPr/>
            <p:nvPr/>
          </p:nvSpPr>
          <p:spPr>
            <a:xfrm>
              <a:off x="8373143" y="1000204"/>
              <a:ext cx="1180478" cy="1180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0AF468-FE9A-4579-ACC9-58CF925FB360}"/>
                </a:ext>
              </a:extLst>
            </p:cNvPr>
            <p:cNvSpPr/>
            <p:nvPr/>
          </p:nvSpPr>
          <p:spPr>
            <a:xfrm>
              <a:off x="9793458" y="1543897"/>
              <a:ext cx="673424" cy="6734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B0BB909-9D3A-4125-BC53-41064E6DED6B}"/>
                </a:ext>
              </a:extLst>
            </p:cNvPr>
            <p:cNvSpPr/>
            <p:nvPr/>
          </p:nvSpPr>
          <p:spPr>
            <a:xfrm>
              <a:off x="7728795" y="3028844"/>
              <a:ext cx="608999" cy="608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8923A71-96A4-41DF-AE81-36A0F0520998}"/>
                </a:ext>
              </a:extLst>
            </p:cNvPr>
            <p:cNvSpPr/>
            <p:nvPr/>
          </p:nvSpPr>
          <p:spPr>
            <a:xfrm>
              <a:off x="10055853" y="2924511"/>
              <a:ext cx="608999" cy="608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F2EA03E-2922-4323-906F-1D03F59DF584}"/>
                </a:ext>
              </a:extLst>
            </p:cNvPr>
            <p:cNvSpPr/>
            <p:nvPr/>
          </p:nvSpPr>
          <p:spPr>
            <a:xfrm>
              <a:off x="7242069" y="1362158"/>
              <a:ext cx="550776" cy="5507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3539831-CDAC-45C4-AA0C-38C651543626}"/>
                </a:ext>
              </a:extLst>
            </p:cNvPr>
            <p:cNvSpPr/>
            <p:nvPr/>
          </p:nvSpPr>
          <p:spPr>
            <a:xfrm>
              <a:off x="7460786" y="2351919"/>
              <a:ext cx="460611" cy="460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518B8F8-8286-46EA-87F4-272D249C4512}"/>
                </a:ext>
              </a:extLst>
            </p:cNvPr>
            <p:cNvSpPr/>
            <p:nvPr/>
          </p:nvSpPr>
          <p:spPr>
            <a:xfrm>
              <a:off x="10593255" y="2042438"/>
              <a:ext cx="460611" cy="460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24CCBCA-23CA-4CB2-BA99-166179714E51}"/>
                </a:ext>
              </a:extLst>
            </p:cNvPr>
            <p:cNvSpPr/>
            <p:nvPr/>
          </p:nvSpPr>
          <p:spPr>
            <a:xfrm>
              <a:off x="11048082" y="1704777"/>
              <a:ext cx="336792" cy="3367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6A58FC0-A5DF-4B42-A512-7F184E445186}"/>
                </a:ext>
              </a:extLst>
            </p:cNvPr>
            <p:cNvSpPr/>
            <p:nvPr/>
          </p:nvSpPr>
          <p:spPr>
            <a:xfrm>
              <a:off x="11027370" y="3450791"/>
              <a:ext cx="336792" cy="3367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64A2BC7-A875-4212-8EB2-6102E9DCD79E}"/>
                </a:ext>
              </a:extLst>
            </p:cNvPr>
            <p:cNvSpPr/>
            <p:nvPr/>
          </p:nvSpPr>
          <p:spPr>
            <a:xfrm>
              <a:off x="8453970" y="3618181"/>
              <a:ext cx="828467" cy="8284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D2711BC-4226-4DE9-8F11-0A9283DE2FA5}"/>
              </a:ext>
            </a:extLst>
          </p:cNvPr>
          <p:cNvSpPr/>
          <p:nvPr/>
        </p:nvSpPr>
        <p:spPr>
          <a:xfrm>
            <a:off x="1874319" y="1881011"/>
            <a:ext cx="1514855" cy="151485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F639ED5-EBDB-4047-8614-259126B98209}"/>
              </a:ext>
            </a:extLst>
          </p:cNvPr>
          <p:cNvSpPr/>
          <p:nvPr/>
        </p:nvSpPr>
        <p:spPr>
          <a:xfrm>
            <a:off x="3825971" y="2141135"/>
            <a:ext cx="1437159" cy="1437159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38EB7B6-C2EC-4600-A48D-C78A2DDCC9A5}"/>
              </a:ext>
            </a:extLst>
          </p:cNvPr>
          <p:cNvSpPr/>
          <p:nvPr/>
        </p:nvSpPr>
        <p:spPr>
          <a:xfrm>
            <a:off x="889612" y="3453959"/>
            <a:ext cx="1437159" cy="1437159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157C540-79D7-4CA0-872B-BE1EF3125F9A}"/>
              </a:ext>
            </a:extLst>
          </p:cNvPr>
          <p:cNvSpPr/>
          <p:nvPr/>
        </p:nvSpPr>
        <p:spPr>
          <a:xfrm>
            <a:off x="4502356" y="3664860"/>
            <a:ext cx="1437159" cy="1437159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882651-8EB4-4909-B2AF-8C65C36C7D2B}"/>
              </a:ext>
            </a:extLst>
          </p:cNvPr>
          <p:cNvGrpSpPr/>
          <p:nvPr/>
        </p:nvGrpSpPr>
        <p:grpSpPr>
          <a:xfrm>
            <a:off x="4313552" y="2603155"/>
            <a:ext cx="500062" cy="470321"/>
            <a:chOff x="4433888" y="4613275"/>
            <a:chExt cx="1147763" cy="1079500"/>
          </a:xfrm>
          <a:solidFill>
            <a:schemeClr val="bg1"/>
          </a:solidFill>
        </p:grpSpPr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45149482-E962-4F0B-AFEF-EFF3D6D9C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0" y="5203825"/>
              <a:ext cx="138113" cy="13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8A16859-2596-48E8-BC71-5D4DDC5E0A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3888" y="4613275"/>
              <a:ext cx="1147763" cy="1079500"/>
            </a:xfrm>
            <a:custGeom>
              <a:avLst/>
              <a:gdLst>
                <a:gd name="T0" fmla="*/ 268 w 305"/>
                <a:gd name="T1" fmla="*/ 111 h 287"/>
                <a:gd name="T2" fmla="*/ 268 w 305"/>
                <a:gd name="T3" fmla="*/ 51 h 287"/>
                <a:gd name="T4" fmla="*/ 240 w 305"/>
                <a:gd name="T5" fmla="*/ 0 h 287"/>
                <a:gd name="T6" fmla="*/ 51 w 305"/>
                <a:gd name="T7" fmla="*/ 0 h 287"/>
                <a:gd name="T8" fmla="*/ 0 w 305"/>
                <a:gd name="T9" fmla="*/ 236 h 287"/>
                <a:gd name="T10" fmla="*/ 217 w 305"/>
                <a:gd name="T11" fmla="*/ 287 h 287"/>
                <a:gd name="T12" fmla="*/ 268 w 305"/>
                <a:gd name="T13" fmla="*/ 222 h 287"/>
                <a:gd name="T14" fmla="*/ 268 w 305"/>
                <a:gd name="T15" fmla="*/ 111 h 287"/>
                <a:gd name="T16" fmla="*/ 203 w 305"/>
                <a:gd name="T17" fmla="*/ 19 h 287"/>
                <a:gd name="T18" fmla="*/ 250 w 305"/>
                <a:gd name="T19" fmla="*/ 28 h 287"/>
                <a:gd name="T20" fmla="*/ 250 w 305"/>
                <a:gd name="T21" fmla="*/ 56 h 287"/>
                <a:gd name="T22" fmla="*/ 240 w 305"/>
                <a:gd name="T23" fmla="*/ 83 h 287"/>
                <a:gd name="T24" fmla="*/ 240 w 305"/>
                <a:gd name="T25" fmla="*/ 74 h 287"/>
                <a:gd name="T26" fmla="*/ 240 w 305"/>
                <a:gd name="T27" fmla="*/ 37 h 287"/>
                <a:gd name="T28" fmla="*/ 37 w 305"/>
                <a:gd name="T29" fmla="*/ 28 h 287"/>
                <a:gd name="T30" fmla="*/ 28 w 305"/>
                <a:gd name="T31" fmla="*/ 56 h 287"/>
                <a:gd name="T32" fmla="*/ 18 w 305"/>
                <a:gd name="T33" fmla="*/ 51 h 287"/>
                <a:gd name="T34" fmla="*/ 231 w 305"/>
                <a:gd name="T35" fmla="*/ 46 h 287"/>
                <a:gd name="T36" fmla="*/ 37 w 305"/>
                <a:gd name="T37" fmla="*/ 37 h 287"/>
                <a:gd name="T38" fmla="*/ 231 w 305"/>
                <a:gd name="T39" fmla="*/ 46 h 287"/>
                <a:gd name="T40" fmla="*/ 231 w 305"/>
                <a:gd name="T41" fmla="*/ 65 h 287"/>
                <a:gd name="T42" fmla="*/ 37 w 305"/>
                <a:gd name="T43" fmla="*/ 56 h 287"/>
                <a:gd name="T44" fmla="*/ 231 w 305"/>
                <a:gd name="T45" fmla="*/ 74 h 287"/>
                <a:gd name="T46" fmla="*/ 203 w 305"/>
                <a:gd name="T47" fmla="*/ 83 h 287"/>
                <a:gd name="T48" fmla="*/ 37 w 305"/>
                <a:gd name="T49" fmla="*/ 80 h 287"/>
                <a:gd name="T50" fmla="*/ 231 w 305"/>
                <a:gd name="T51" fmla="*/ 74 h 287"/>
                <a:gd name="T52" fmla="*/ 217 w 305"/>
                <a:gd name="T53" fmla="*/ 268 h 287"/>
                <a:gd name="T54" fmla="*/ 18 w 305"/>
                <a:gd name="T55" fmla="*/ 236 h 287"/>
                <a:gd name="T56" fmla="*/ 51 w 305"/>
                <a:gd name="T57" fmla="*/ 102 h 287"/>
                <a:gd name="T58" fmla="*/ 240 w 305"/>
                <a:gd name="T59" fmla="*/ 102 h 287"/>
                <a:gd name="T60" fmla="*/ 250 w 305"/>
                <a:gd name="T61" fmla="*/ 130 h 287"/>
                <a:gd name="T62" fmla="*/ 120 w 305"/>
                <a:gd name="T63" fmla="*/ 176 h 287"/>
                <a:gd name="T64" fmla="*/ 250 w 305"/>
                <a:gd name="T65" fmla="*/ 222 h 287"/>
                <a:gd name="T66" fmla="*/ 262 w 305"/>
                <a:gd name="T67" fmla="*/ 204 h 287"/>
                <a:gd name="T68" fmla="*/ 139 w 305"/>
                <a:gd name="T69" fmla="*/ 176 h 287"/>
                <a:gd name="T70" fmla="*/ 250 w 305"/>
                <a:gd name="T71" fmla="*/ 148 h 287"/>
                <a:gd name="T72" fmla="*/ 267 w 305"/>
                <a:gd name="T73" fmla="*/ 136 h 287"/>
                <a:gd name="T74" fmla="*/ 277 w 305"/>
                <a:gd name="T75" fmla="*/ 16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87">
                  <a:moveTo>
                    <a:pt x="268" y="111"/>
                  </a:moveTo>
                  <a:cubicBezTo>
                    <a:pt x="268" y="111"/>
                    <a:pt x="268" y="111"/>
                    <a:pt x="268" y="111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68" y="51"/>
                    <a:pt x="268" y="51"/>
                    <a:pt x="268" y="51"/>
                  </a:cubicBezTo>
                  <a:cubicBezTo>
                    <a:pt x="268" y="28"/>
                    <a:pt x="268" y="28"/>
                    <a:pt x="268" y="28"/>
                  </a:cubicBezTo>
                  <a:cubicBezTo>
                    <a:pt x="268" y="13"/>
                    <a:pt x="256" y="0"/>
                    <a:pt x="24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64"/>
                    <a:pt x="23" y="287"/>
                    <a:pt x="51" y="287"/>
                  </a:cubicBezTo>
                  <a:cubicBezTo>
                    <a:pt x="217" y="287"/>
                    <a:pt x="217" y="287"/>
                    <a:pt x="217" y="287"/>
                  </a:cubicBezTo>
                  <a:cubicBezTo>
                    <a:pt x="245" y="287"/>
                    <a:pt x="268" y="264"/>
                    <a:pt x="268" y="236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305" y="194"/>
                    <a:pt x="305" y="139"/>
                    <a:pt x="268" y="111"/>
                  </a:cubicBezTo>
                  <a:close/>
                  <a:moveTo>
                    <a:pt x="51" y="19"/>
                  </a:moveTo>
                  <a:cubicBezTo>
                    <a:pt x="203" y="19"/>
                    <a:pt x="203" y="19"/>
                    <a:pt x="203" y="19"/>
                  </a:cubicBezTo>
                  <a:cubicBezTo>
                    <a:pt x="240" y="19"/>
                    <a:pt x="240" y="19"/>
                    <a:pt x="240" y="19"/>
                  </a:cubicBezTo>
                  <a:cubicBezTo>
                    <a:pt x="246" y="19"/>
                    <a:pt x="250" y="23"/>
                    <a:pt x="250" y="28"/>
                  </a:cubicBezTo>
                  <a:cubicBezTo>
                    <a:pt x="250" y="51"/>
                    <a:pt x="250" y="51"/>
                    <a:pt x="250" y="51"/>
                  </a:cubicBezTo>
                  <a:cubicBezTo>
                    <a:pt x="250" y="56"/>
                    <a:pt x="250" y="56"/>
                    <a:pt x="250" y="56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47" y="84"/>
                    <a:pt x="244" y="83"/>
                    <a:pt x="240" y="83"/>
                  </a:cubicBezTo>
                  <a:cubicBezTo>
                    <a:pt x="240" y="83"/>
                    <a:pt x="240" y="83"/>
                    <a:pt x="240" y="83"/>
                  </a:cubicBezTo>
                  <a:cubicBezTo>
                    <a:pt x="240" y="74"/>
                    <a:pt x="240" y="74"/>
                    <a:pt x="240" y="74"/>
                  </a:cubicBezTo>
                  <a:cubicBezTo>
                    <a:pt x="240" y="56"/>
                    <a:pt x="240" y="56"/>
                    <a:pt x="240" y="56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40" y="32"/>
                    <a:pt x="236" y="28"/>
                    <a:pt x="231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2" y="28"/>
                    <a:pt x="28" y="32"/>
                    <a:pt x="28" y="37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2" y="68"/>
                    <a:pt x="18" y="60"/>
                    <a:pt x="18" y="51"/>
                  </a:cubicBezTo>
                  <a:cubicBezTo>
                    <a:pt x="18" y="33"/>
                    <a:pt x="33" y="19"/>
                    <a:pt x="51" y="19"/>
                  </a:cubicBezTo>
                  <a:close/>
                  <a:moveTo>
                    <a:pt x="231" y="46"/>
                  </a:moveTo>
                  <a:cubicBezTo>
                    <a:pt x="37" y="46"/>
                    <a:pt x="37" y="46"/>
                    <a:pt x="37" y="4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31" y="37"/>
                    <a:pt x="231" y="37"/>
                    <a:pt x="231" y="37"/>
                  </a:cubicBezTo>
                  <a:lnTo>
                    <a:pt x="231" y="46"/>
                  </a:lnTo>
                  <a:close/>
                  <a:moveTo>
                    <a:pt x="231" y="56"/>
                  </a:moveTo>
                  <a:cubicBezTo>
                    <a:pt x="231" y="65"/>
                    <a:pt x="231" y="65"/>
                    <a:pt x="231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56"/>
                    <a:pt x="37" y="56"/>
                    <a:pt x="37" y="56"/>
                  </a:cubicBezTo>
                  <a:lnTo>
                    <a:pt x="231" y="56"/>
                  </a:lnTo>
                  <a:close/>
                  <a:moveTo>
                    <a:pt x="231" y="74"/>
                  </a:moveTo>
                  <a:cubicBezTo>
                    <a:pt x="231" y="83"/>
                    <a:pt x="231" y="83"/>
                    <a:pt x="231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6" y="83"/>
                    <a:pt x="41" y="82"/>
                    <a:pt x="37" y="80"/>
                  </a:cubicBezTo>
                  <a:cubicBezTo>
                    <a:pt x="37" y="74"/>
                    <a:pt x="37" y="74"/>
                    <a:pt x="37" y="74"/>
                  </a:cubicBezTo>
                  <a:lnTo>
                    <a:pt x="231" y="74"/>
                  </a:lnTo>
                  <a:close/>
                  <a:moveTo>
                    <a:pt x="250" y="236"/>
                  </a:moveTo>
                  <a:cubicBezTo>
                    <a:pt x="250" y="254"/>
                    <a:pt x="235" y="268"/>
                    <a:pt x="217" y="268"/>
                  </a:cubicBezTo>
                  <a:cubicBezTo>
                    <a:pt x="51" y="268"/>
                    <a:pt x="51" y="268"/>
                    <a:pt x="51" y="268"/>
                  </a:cubicBezTo>
                  <a:cubicBezTo>
                    <a:pt x="33" y="268"/>
                    <a:pt x="18" y="254"/>
                    <a:pt x="18" y="23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27" y="98"/>
                    <a:pt x="38" y="102"/>
                    <a:pt x="51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40" y="102"/>
                    <a:pt x="240" y="102"/>
                    <a:pt x="240" y="102"/>
                  </a:cubicBezTo>
                  <a:cubicBezTo>
                    <a:pt x="246" y="102"/>
                    <a:pt x="250" y="106"/>
                    <a:pt x="250" y="111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41" y="130"/>
                    <a:pt x="120" y="150"/>
                    <a:pt x="120" y="176"/>
                  </a:cubicBezTo>
                  <a:cubicBezTo>
                    <a:pt x="120" y="201"/>
                    <a:pt x="141" y="222"/>
                    <a:pt x="166" y="222"/>
                  </a:cubicBezTo>
                  <a:cubicBezTo>
                    <a:pt x="250" y="222"/>
                    <a:pt x="250" y="222"/>
                    <a:pt x="250" y="222"/>
                  </a:cubicBezTo>
                  <a:lnTo>
                    <a:pt x="250" y="236"/>
                  </a:lnTo>
                  <a:close/>
                  <a:moveTo>
                    <a:pt x="262" y="204"/>
                  </a:moveTo>
                  <a:cubicBezTo>
                    <a:pt x="166" y="204"/>
                    <a:pt x="166" y="204"/>
                    <a:pt x="166" y="204"/>
                  </a:cubicBezTo>
                  <a:cubicBezTo>
                    <a:pt x="151" y="204"/>
                    <a:pt x="139" y="191"/>
                    <a:pt x="139" y="176"/>
                  </a:cubicBezTo>
                  <a:cubicBezTo>
                    <a:pt x="139" y="161"/>
                    <a:pt x="151" y="148"/>
                    <a:pt x="166" y="148"/>
                  </a:cubicBezTo>
                  <a:cubicBezTo>
                    <a:pt x="250" y="148"/>
                    <a:pt x="250" y="148"/>
                    <a:pt x="250" y="148"/>
                  </a:cubicBezTo>
                  <a:cubicBezTo>
                    <a:pt x="255" y="148"/>
                    <a:pt x="261" y="145"/>
                    <a:pt x="265" y="141"/>
                  </a:cubicBezTo>
                  <a:cubicBezTo>
                    <a:pt x="266" y="139"/>
                    <a:pt x="266" y="138"/>
                    <a:pt x="267" y="136"/>
                  </a:cubicBezTo>
                  <a:cubicBezTo>
                    <a:pt x="267" y="136"/>
                    <a:pt x="267" y="136"/>
                    <a:pt x="267" y="136"/>
                  </a:cubicBezTo>
                  <a:cubicBezTo>
                    <a:pt x="274" y="145"/>
                    <a:pt x="277" y="155"/>
                    <a:pt x="277" y="167"/>
                  </a:cubicBezTo>
                  <a:cubicBezTo>
                    <a:pt x="277" y="181"/>
                    <a:pt x="272" y="194"/>
                    <a:pt x="262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Freeform 7">
            <a:extLst>
              <a:ext uri="{FF2B5EF4-FFF2-40B4-BE49-F238E27FC236}">
                <a16:creationId xmlns:a16="http://schemas.microsoft.com/office/drawing/2014/main" id="{A759E2B1-1215-43D7-91B1-9328AD0F8926}"/>
              </a:ext>
            </a:extLst>
          </p:cNvPr>
          <p:cNvSpPr>
            <a:spLocks noEditPoints="1"/>
          </p:cNvSpPr>
          <p:nvPr/>
        </p:nvSpPr>
        <p:spPr bwMode="auto">
          <a:xfrm>
            <a:off x="5001008" y="4125900"/>
            <a:ext cx="485537" cy="485537"/>
          </a:xfrm>
          <a:custGeom>
            <a:avLst/>
            <a:gdLst>
              <a:gd name="T0" fmla="*/ 263 w 296"/>
              <a:gd name="T1" fmla="*/ 67 h 296"/>
              <a:gd name="T2" fmla="*/ 259 w 296"/>
              <a:gd name="T3" fmla="*/ 19 h 296"/>
              <a:gd name="T4" fmla="*/ 55 w 296"/>
              <a:gd name="T5" fmla="*/ 0 h 296"/>
              <a:gd name="T6" fmla="*/ 37 w 296"/>
              <a:gd name="T7" fmla="*/ 63 h 296"/>
              <a:gd name="T8" fmla="*/ 5 w 296"/>
              <a:gd name="T9" fmla="*/ 104 h 296"/>
              <a:gd name="T10" fmla="*/ 0 w 296"/>
              <a:gd name="T11" fmla="*/ 130 h 296"/>
              <a:gd name="T12" fmla="*/ 28 w 296"/>
              <a:gd name="T13" fmla="*/ 158 h 296"/>
              <a:gd name="T14" fmla="*/ 46 w 296"/>
              <a:gd name="T15" fmla="*/ 296 h 296"/>
              <a:gd name="T16" fmla="*/ 268 w 296"/>
              <a:gd name="T17" fmla="*/ 278 h 296"/>
              <a:gd name="T18" fmla="*/ 268 w 296"/>
              <a:gd name="T19" fmla="*/ 158 h 296"/>
              <a:gd name="T20" fmla="*/ 296 w 296"/>
              <a:gd name="T21" fmla="*/ 121 h 296"/>
              <a:gd name="T22" fmla="*/ 241 w 296"/>
              <a:gd name="T23" fmla="*/ 19 h 296"/>
              <a:gd name="T24" fmla="*/ 55 w 296"/>
              <a:gd name="T25" fmla="*/ 56 h 296"/>
              <a:gd name="T26" fmla="*/ 55 w 296"/>
              <a:gd name="T27" fmla="*/ 19 h 296"/>
              <a:gd name="T28" fmla="*/ 94 w 296"/>
              <a:gd name="T29" fmla="*/ 139 h 296"/>
              <a:gd name="T30" fmla="*/ 93 w 296"/>
              <a:gd name="T31" fmla="*/ 74 h 296"/>
              <a:gd name="T32" fmla="*/ 94 w 296"/>
              <a:gd name="T33" fmla="*/ 139 h 296"/>
              <a:gd name="T34" fmla="*/ 143 w 296"/>
              <a:gd name="T35" fmla="*/ 74 h 296"/>
              <a:gd name="T36" fmla="*/ 104 w 296"/>
              <a:gd name="T37" fmla="*/ 139 h 296"/>
              <a:gd name="T38" fmla="*/ 153 w 296"/>
              <a:gd name="T39" fmla="*/ 74 h 296"/>
              <a:gd name="T40" fmla="*/ 192 w 296"/>
              <a:gd name="T41" fmla="*/ 139 h 296"/>
              <a:gd name="T42" fmla="*/ 153 w 296"/>
              <a:gd name="T43" fmla="*/ 74 h 296"/>
              <a:gd name="T44" fmla="*/ 204 w 296"/>
              <a:gd name="T45" fmla="*/ 74 h 296"/>
              <a:gd name="T46" fmla="*/ 202 w 296"/>
              <a:gd name="T47" fmla="*/ 139 h 296"/>
              <a:gd name="T48" fmla="*/ 18 w 296"/>
              <a:gd name="T49" fmla="*/ 130 h 296"/>
              <a:gd name="T50" fmla="*/ 20 w 296"/>
              <a:gd name="T51" fmla="*/ 115 h 296"/>
              <a:gd name="T52" fmla="*/ 55 w 296"/>
              <a:gd name="T53" fmla="*/ 74 h 296"/>
              <a:gd name="T54" fmla="*/ 45 w 296"/>
              <a:gd name="T55" fmla="*/ 139 h 296"/>
              <a:gd name="T56" fmla="*/ 18 w 296"/>
              <a:gd name="T57" fmla="*/ 130 h 296"/>
              <a:gd name="T58" fmla="*/ 116 w 296"/>
              <a:gd name="T59" fmla="*/ 278 h 296"/>
              <a:gd name="T60" fmla="*/ 185 w 296"/>
              <a:gd name="T61" fmla="*/ 185 h 296"/>
              <a:gd name="T62" fmla="*/ 250 w 296"/>
              <a:gd name="T63" fmla="*/ 278 h 296"/>
              <a:gd name="T64" fmla="*/ 194 w 296"/>
              <a:gd name="T65" fmla="*/ 185 h 296"/>
              <a:gd name="T66" fmla="*/ 116 w 296"/>
              <a:gd name="T67" fmla="*/ 176 h 296"/>
              <a:gd name="T68" fmla="*/ 106 w 296"/>
              <a:gd name="T69" fmla="*/ 278 h 296"/>
              <a:gd name="T70" fmla="*/ 46 w 296"/>
              <a:gd name="T71" fmla="*/ 158 h 296"/>
              <a:gd name="T72" fmla="*/ 250 w 296"/>
              <a:gd name="T73" fmla="*/ 278 h 296"/>
              <a:gd name="T74" fmla="*/ 268 w 296"/>
              <a:gd name="T75" fmla="*/ 139 h 296"/>
              <a:gd name="T76" fmla="*/ 214 w 296"/>
              <a:gd name="T77" fmla="*/ 74 h 296"/>
              <a:gd name="T78" fmla="*/ 241 w 296"/>
              <a:gd name="T79" fmla="*/ 74 h 296"/>
              <a:gd name="T80" fmla="*/ 276 w 296"/>
              <a:gd name="T81" fmla="*/ 115 h 296"/>
              <a:gd name="T82" fmla="*/ 278 w 296"/>
              <a:gd name="T83" fmla="*/ 13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6" h="296">
                <a:moveTo>
                  <a:pt x="291" y="104"/>
                </a:moveTo>
                <a:cubicBezTo>
                  <a:pt x="263" y="67"/>
                  <a:pt x="263" y="67"/>
                  <a:pt x="263" y="67"/>
                </a:cubicBezTo>
                <a:cubicBezTo>
                  <a:pt x="262" y="66"/>
                  <a:pt x="260" y="64"/>
                  <a:pt x="259" y="63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59" y="9"/>
                  <a:pt x="251" y="0"/>
                  <a:pt x="241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45" y="0"/>
                  <a:pt x="37" y="9"/>
                  <a:pt x="37" y="19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4"/>
                  <a:pt x="34" y="66"/>
                  <a:pt x="33" y="67"/>
                </a:cubicBezTo>
                <a:cubicBezTo>
                  <a:pt x="5" y="104"/>
                  <a:pt x="5" y="104"/>
                  <a:pt x="5" y="104"/>
                </a:cubicBezTo>
                <a:cubicBezTo>
                  <a:pt x="2" y="109"/>
                  <a:pt x="0" y="115"/>
                  <a:pt x="0" y="121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45"/>
                  <a:pt x="12" y="158"/>
                  <a:pt x="28" y="158"/>
                </a:cubicBezTo>
                <a:cubicBezTo>
                  <a:pt x="28" y="158"/>
                  <a:pt x="28" y="158"/>
                  <a:pt x="28" y="15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88"/>
                  <a:pt x="36" y="296"/>
                  <a:pt x="46" y="296"/>
                </a:cubicBezTo>
                <a:cubicBezTo>
                  <a:pt x="250" y="296"/>
                  <a:pt x="250" y="296"/>
                  <a:pt x="250" y="296"/>
                </a:cubicBezTo>
                <a:cubicBezTo>
                  <a:pt x="260" y="296"/>
                  <a:pt x="268" y="288"/>
                  <a:pt x="268" y="278"/>
                </a:cubicBezTo>
                <a:cubicBezTo>
                  <a:pt x="268" y="158"/>
                  <a:pt x="268" y="158"/>
                  <a:pt x="268" y="158"/>
                </a:cubicBezTo>
                <a:cubicBezTo>
                  <a:pt x="268" y="158"/>
                  <a:pt x="268" y="158"/>
                  <a:pt x="268" y="158"/>
                </a:cubicBezTo>
                <a:cubicBezTo>
                  <a:pt x="284" y="158"/>
                  <a:pt x="296" y="145"/>
                  <a:pt x="296" y="130"/>
                </a:cubicBezTo>
                <a:cubicBezTo>
                  <a:pt x="296" y="121"/>
                  <a:pt x="296" y="121"/>
                  <a:pt x="296" y="121"/>
                </a:cubicBezTo>
                <a:cubicBezTo>
                  <a:pt x="296" y="115"/>
                  <a:pt x="294" y="109"/>
                  <a:pt x="291" y="104"/>
                </a:cubicBezTo>
                <a:close/>
                <a:moveTo>
                  <a:pt x="241" y="19"/>
                </a:moveTo>
                <a:cubicBezTo>
                  <a:pt x="241" y="56"/>
                  <a:pt x="241" y="56"/>
                  <a:pt x="241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19"/>
                  <a:pt x="55" y="19"/>
                  <a:pt x="55" y="19"/>
                </a:cubicBezTo>
                <a:lnTo>
                  <a:pt x="241" y="19"/>
                </a:lnTo>
                <a:close/>
                <a:moveTo>
                  <a:pt x="94" y="139"/>
                </a:moveTo>
                <a:cubicBezTo>
                  <a:pt x="55" y="139"/>
                  <a:pt x="55" y="139"/>
                  <a:pt x="55" y="139"/>
                </a:cubicBezTo>
                <a:cubicBezTo>
                  <a:pt x="93" y="74"/>
                  <a:pt x="93" y="74"/>
                  <a:pt x="93" y="74"/>
                </a:cubicBezTo>
                <a:cubicBezTo>
                  <a:pt x="113" y="74"/>
                  <a:pt x="113" y="74"/>
                  <a:pt x="113" y="74"/>
                </a:cubicBezTo>
                <a:lnTo>
                  <a:pt x="94" y="139"/>
                </a:lnTo>
                <a:close/>
                <a:moveTo>
                  <a:pt x="122" y="74"/>
                </a:moveTo>
                <a:cubicBezTo>
                  <a:pt x="143" y="74"/>
                  <a:pt x="143" y="74"/>
                  <a:pt x="143" y="74"/>
                </a:cubicBezTo>
                <a:cubicBezTo>
                  <a:pt x="143" y="139"/>
                  <a:pt x="143" y="139"/>
                  <a:pt x="143" y="139"/>
                </a:cubicBezTo>
                <a:cubicBezTo>
                  <a:pt x="104" y="139"/>
                  <a:pt x="104" y="139"/>
                  <a:pt x="104" y="139"/>
                </a:cubicBezTo>
                <a:lnTo>
                  <a:pt x="122" y="74"/>
                </a:lnTo>
                <a:close/>
                <a:moveTo>
                  <a:pt x="153" y="74"/>
                </a:moveTo>
                <a:cubicBezTo>
                  <a:pt x="174" y="74"/>
                  <a:pt x="174" y="74"/>
                  <a:pt x="174" y="74"/>
                </a:cubicBezTo>
                <a:cubicBezTo>
                  <a:pt x="192" y="139"/>
                  <a:pt x="192" y="139"/>
                  <a:pt x="192" y="139"/>
                </a:cubicBezTo>
                <a:cubicBezTo>
                  <a:pt x="153" y="139"/>
                  <a:pt x="153" y="139"/>
                  <a:pt x="153" y="139"/>
                </a:cubicBezTo>
                <a:lnTo>
                  <a:pt x="153" y="74"/>
                </a:lnTo>
                <a:close/>
                <a:moveTo>
                  <a:pt x="183" y="74"/>
                </a:moveTo>
                <a:cubicBezTo>
                  <a:pt x="204" y="74"/>
                  <a:pt x="204" y="74"/>
                  <a:pt x="204" y="74"/>
                </a:cubicBezTo>
                <a:cubicBezTo>
                  <a:pt x="241" y="139"/>
                  <a:pt x="241" y="139"/>
                  <a:pt x="241" y="139"/>
                </a:cubicBezTo>
                <a:cubicBezTo>
                  <a:pt x="202" y="139"/>
                  <a:pt x="202" y="139"/>
                  <a:pt x="202" y="139"/>
                </a:cubicBezTo>
                <a:lnTo>
                  <a:pt x="183" y="74"/>
                </a:lnTo>
                <a:close/>
                <a:moveTo>
                  <a:pt x="18" y="130"/>
                </a:moveTo>
                <a:cubicBezTo>
                  <a:pt x="18" y="121"/>
                  <a:pt x="18" y="121"/>
                  <a:pt x="18" y="121"/>
                </a:cubicBezTo>
                <a:cubicBezTo>
                  <a:pt x="18" y="119"/>
                  <a:pt x="19" y="117"/>
                  <a:pt x="20" y="115"/>
                </a:cubicBezTo>
                <a:cubicBezTo>
                  <a:pt x="48" y="78"/>
                  <a:pt x="48" y="78"/>
                  <a:pt x="48" y="78"/>
                </a:cubicBezTo>
                <a:cubicBezTo>
                  <a:pt x="50" y="76"/>
                  <a:pt x="53" y="74"/>
                  <a:pt x="55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28" y="139"/>
                  <a:pt x="28" y="139"/>
                  <a:pt x="28" y="139"/>
                </a:cubicBezTo>
                <a:cubicBezTo>
                  <a:pt x="23" y="139"/>
                  <a:pt x="18" y="135"/>
                  <a:pt x="18" y="130"/>
                </a:cubicBezTo>
                <a:close/>
                <a:moveTo>
                  <a:pt x="185" y="278"/>
                </a:moveTo>
                <a:cubicBezTo>
                  <a:pt x="116" y="278"/>
                  <a:pt x="116" y="278"/>
                  <a:pt x="116" y="278"/>
                </a:cubicBezTo>
                <a:cubicBezTo>
                  <a:pt x="116" y="185"/>
                  <a:pt x="116" y="185"/>
                  <a:pt x="116" y="185"/>
                </a:cubicBezTo>
                <a:cubicBezTo>
                  <a:pt x="185" y="185"/>
                  <a:pt x="185" y="185"/>
                  <a:pt x="185" y="185"/>
                </a:cubicBezTo>
                <a:lnTo>
                  <a:pt x="185" y="278"/>
                </a:lnTo>
                <a:close/>
                <a:moveTo>
                  <a:pt x="250" y="278"/>
                </a:moveTo>
                <a:cubicBezTo>
                  <a:pt x="194" y="278"/>
                  <a:pt x="194" y="278"/>
                  <a:pt x="194" y="278"/>
                </a:cubicBezTo>
                <a:cubicBezTo>
                  <a:pt x="194" y="185"/>
                  <a:pt x="194" y="185"/>
                  <a:pt x="194" y="185"/>
                </a:cubicBezTo>
                <a:cubicBezTo>
                  <a:pt x="194" y="180"/>
                  <a:pt x="190" y="176"/>
                  <a:pt x="185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1" y="176"/>
                  <a:pt x="106" y="180"/>
                  <a:pt x="106" y="185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46" y="278"/>
                  <a:pt x="46" y="278"/>
                  <a:pt x="46" y="278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250" y="158"/>
                  <a:pt x="250" y="158"/>
                  <a:pt x="250" y="158"/>
                </a:cubicBezTo>
                <a:lnTo>
                  <a:pt x="250" y="278"/>
                </a:lnTo>
                <a:close/>
                <a:moveTo>
                  <a:pt x="278" y="130"/>
                </a:moveTo>
                <a:cubicBezTo>
                  <a:pt x="278" y="135"/>
                  <a:pt x="273" y="139"/>
                  <a:pt x="268" y="139"/>
                </a:cubicBezTo>
                <a:cubicBezTo>
                  <a:pt x="251" y="139"/>
                  <a:pt x="251" y="139"/>
                  <a:pt x="251" y="139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41" y="74"/>
                  <a:pt x="241" y="74"/>
                  <a:pt x="241" y="74"/>
                </a:cubicBezTo>
                <a:cubicBezTo>
                  <a:pt x="241" y="74"/>
                  <a:pt x="241" y="74"/>
                  <a:pt x="241" y="74"/>
                </a:cubicBezTo>
                <a:cubicBezTo>
                  <a:pt x="243" y="74"/>
                  <a:pt x="246" y="76"/>
                  <a:pt x="248" y="78"/>
                </a:cubicBezTo>
                <a:cubicBezTo>
                  <a:pt x="276" y="115"/>
                  <a:pt x="276" y="115"/>
                  <a:pt x="276" y="115"/>
                </a:cubicBezTo>
                <a:cubicBezTo>
                  <a:pt x="277" y="117"/>
                  <a:pt x="278" y="119"/>
                  <a:pt x="278" y="121"/>
                </a:cubicBezTo>
                <a:lnTo>
                  <a:pt x="278" y="1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9A37EF8-9165-4B66-9150-38154EB75BA9}"/>
              </a:ext>
            </a:extLst>
          </p:cNvPr>
          <p:cNvGrpSpPr/>
          <p:nvPr/>
        </p:nvGrpSpPr>
        <p:grpSpPr>
          <a:xfrm>
            <a:off x="1369317" y="3943997"/>
            <a:ext cx="486920" cy="424672"/>
            <a:chOff x="4233863" y="2697163"/>
            <a:chExt cx="1117600" cy="974725"/>
          </a:xfrm>
          <a:solidFill>
            <a:schemeClr val="bg1"/>
          </a:solidFill>
        </p:grpSpPr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3B56979D-5A2D-4587-8EE8-F516033ADD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3863" y="2697163"/>
              <a:ext cx="1117600" cy="974725"/>
            </a:xfrm>
            <a:custGeom>
              <a:avLst/>
              <a:gdLst>
                <a:gd name="T0" fmla="*/ 296 w 297"/>
                <a:gd name="T1" fmla="*/ 152 h 259"/>
                <a:gd name="T2" fmla="*/ 259 w 297"/>
                <a:gd name="T3" fmla="*/ 13 h 259"/>
                <a:gd name="T4" fmla="*/ 241 w 297"/>
                <a:gd name="T5" fmla="*/ 0 h 259"/>
                <a:gd name="T6" fmla="*/ 148 w 297"/>
                <a:gd name="T7" fmla="*/ 0 h 259"/>
                <a:gd name="T8" fmla="*/ 56 w 297"/>
                <a:gd name="T9" fmla="*/ 0 h 259"/>
                <a:gd name="T10" fmla="*/ 38 w 297"/>
                <a:gd name="T11" fmla="*/ 13 h 259"/>
                <a:gd name="T12" fmla="*/ 1 w 297"/>
                <a:gd name="T13" fmla="*/ 152 h 259"/>
                <a:gd name="T14" fmla="*/ 0 w 297"/>
                <a:gd name="T15" fmla="*/ 157 h 259"/>
                <a:gd name="T16" fmla="*/ 0 w 297"/>
                <a:gd name="T17" fmla="*/ 222 h 259"/>
                <a:gd name="T18" fmla="*/ 37 w 297"/>
                <a:gd name="T19" fmla="*/ 259 h 259"/>
                <a:gd name="T20" fmla="*/ 260 w 297"/>
                <a:gd name="T21" fmla="*/ 259 h 259"/>
                <a:gd name="T22" fmla="*/ 297 w 297"/>
                <a:gd name="T23" fmla="*/ 222 h 259"/>
                <a:gd name="T24" fmla="*/ 297 w 297"/>
                <a:gd name="T25" fmla="*/ 157 h 259"/>
                <a:gd name="T26" fmla="*/ 296 w 297"/>
                <a:gd name="T27" fmla="*/ 152 h 259"/>
                <a:gd name="T28" fmla="*/ 278 w 297"/>
                <a:gd name="T29" fmla="*/ 222 h 259"/>
                <a:gd name="T30" fmla="*/ 260 w 297"/>
                <a:gd name="T31" fmla="*/ 241 h 259"/>
                <a:gd name="T32" fmla="*/ 37 w 297"/>
                <a:gd name="T33" fmla="*/ 241 h 259"/>
                <a:gd name="T34" fmla="*/ 19 w 297"/>
                <a:gd name="T35" fmla="*/ 222 h 259"/>
                <a:gd name="T36" fmla="*/ 19 w 297"/>
                <a:gd name="T37" fmla="*/ 157 h 259"/>
                <a:gd name="T38" fmla="*/ 56 w 297"/>
                <a:gd name="T39" fmla="*/ 19 h 259"/>
                <a:gd name="T40" fmla="*/ 241 w 297"/>
                <a:gd name="T41" fmla="*/ 19 h 259"/>
                <a:gd name="T42" fmla="*/ 278 w 297"/>
                <a:gd name="T43" fmla="*/ 157 h 259"/>
                <a:gd name="T44" fmla="*/ 278 w 297"/>
                <a:gd name="T45" fmla="*/ 2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259">
                  <a:moveTo>
                    <a:pt x="296" y="152"/>
                  </a:moveTo>
                  <a:cubicBezTo>
                    <a:pt x="259" y="13"/>
                    <a:pt x="259" y="13"/>
                    <a:pt x="259" y="13"/>
                  </a:cubicBezTo>
                  <a:cubicBezTo>
                    <a:pt x="257" y="6"/>
                    <a:pt x="249" y="0"/>
                    <a:pt x="241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8" y="0"/>
                    <a:pt x="40" y="6"/>
                    <a:pt x="38" y="13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4"/>
                    <a:pt x="0" y="156"/>
                    <a:pt x="0" y="15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3"/>
                    <a:pt x="17" y="259"/>
                    <a:pt x="37" y="259"/>
                  </a:cubicBezTo>
                  <a:cubicBezTo>
                    <a:pt x="260" y="259"/>
                    <a:pt x="260" y="259"/>
                    <a:pt x="260" y="259"/>
                  </a:cubicBezTo>
                  <a:cubicBezTo>
                    <a:pt x="280" y="259"/>
                    <a:pt x="297" y="243"/>
                    <a:pt x="297" y="222"/>
                  </a:cubicBezTo>
                  <a:cubicBezTo>
                    <a:pt x="297" y="157"/>
                    <a:pt x="297" y="157"/>
                    <a:pt x="297" y="157"/>
                  </a:cubicBezTo>
                  <a:cubicBezTo>
                    <a:pt x="297" y="156"/>
                    <a:pt x="296" y="154"/>
                    <a:pt x="296" y="152"/>
                  </a:cubicBezTo>
                  <a:close/>
                  <a:moveTo>
                    <a:pt x="278" y="222"/>
                  </a:moveTo>
                  <a:cubicBezTo>
                    <a:pt x="278" y="232"/>
                    <a:pt x="270" y="241"/>
                    <a:pt x="260" y="241"/>
                  </a:cubicBezTo>
                  <a:cubicBezTo>
                    <a:pt x="37" y="241"/>
                    <a:pt x="37" y="241"/>
                    <a:pt x="37" y="241"/>
                  </a:cubicBezTo>
                  <a:cubicBezTo>
                    <a:pt x="27" y="241"/>
                    <a:pt x="19" y="232"/>
                    <a:pt x="19" y="222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78" y="157"/>
                    <a:pt x="278" y="157"/>
                    <a:pt x="278" y="157"/>
                  </a:cubicBezTo>
                  <a:lnTo>
                    <a:pt x="278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42C938F3-22B0-49B7-9284-4366E1C9F7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5625" y="2835275"/>
              <a:ext cx="854075" cy="628650"/>
            </a:xfrm>
            <a:custGeom>
              <a:avLst/>
              <a:gdLst>
                <a:gd name="T0" fmla="*/ 185 w 227"/>
                <a:gd name="T1" fmla="*/ 0 h 167"/>
                <a:gd name="T2" fmla="*/ 42 w 227"/>
                <a:gd name="T3" fmla="*/ 0 h 167"/>
                <a:gd name="T4" fmla="*/ 33 w 227"/>
                <a:gd name="T5" fmla="*/ 7 h 167"/>
                <a:gd name="T6" fmla="*/ 1 w 227"/>
                <a:gd name="T7" fmla="*/ 118 h 167"/>
                <a:gd name="T8" fmla="*/ 3 w 227"/>
                <a:gd name="T9" fmla="*/ 126 h 167"/>
                <a:gd name="T10" fmla="*/ 10 w 227"/>
                <a:gd name="T11" fmla="*/ 130 h 167"/>
                <a:gd name="T12" fmla="*/ 37 w 227"/>
                <a:gd name="T13" fmla="*/ 130 h 167"/>
                <a:gd name="T14" fmla="*/ 47 w 227"/>
                <a:gd name="T15" fmla="*/ 130 h 167"/>
                <a:gd name="T16" fmla="*/ 52 w 227"/>
                <a:gd name="T17" fmla="*/ 130 h 167"/>
                <a:gd name="T18" fmla="*/ 66 w 227"/>
                <a:gd name="T19" fmla="*/ 156 h 167"/>
                <a:gd name="T20" fmla="*/ 82 w 227"/>
                <a:gd name="T21" fmla="*/ 167 h 167"/>
                <a:gd name="T22" fmla="*/ 145 w 227"/>
                <a:gd name="T23" fmla="*/ 167 h 167"/>
                <a:gd name="T24" fmla="*/ 161 w 227"/>
                <a:gd name="T25" fmla="*/ 156 h 167"/>
                <a:gd name="T26" fmla="*/ 175 w 227"/>
                <a:gd name="T27" fmla="*/ 130 h 167"/>
                <a:gd name="T28" fmla="*/ 180 w 227"/>
                <a:gd name="T29" fmla="*/ 130 h 167"/>
                <a:gd name="T30" fmla="*/ 190 w 227"/>
                <a:gd name="T31" fmla="*/ 130 h 167"/>
                <a:gd name="T32" fmla="*/ 217 w 227"/>
                <a:gd name="T33" fmla="*/ 130 h 167"/>
                <a:gd name="T34" fmla="*/ 224 w 227"/>
                <a:gd name="T35" fmla="*/ 126 h 167"/>
                <a:gd name="T36" fmla="*/ 226 w 227"/>
                <a:gd name="T37" fmla="*/ 118 h 167"/>
                <a:gd name="T38" fmla="*/ 194 w 227"/>
                <a:gd name="T39" fmla="*/ 7 h 167"/>
                <a:gd name="T40" fmla="*/ 185 w 227"/>
                <a:gd name="T41" fmla="*/ 0 h 167"/>
                <a:gd name="T42" fmla="*/ 190 w 227"/>
                <a:gd name="T43" fmla="*/ 111 h 167"/>
                <a:gd name="T44" fmla="*/ 175 w 227"/>
                <a:gd name="T45" fmla="*/ 111 h 167"/>
                <a:gd name="T46" fmla="*/ 158 w 227"/>
                <a:gd name="T47" fmla="*/ 121 h 167"/>
                <a:gd name="T48" fmla="*/ 145 w 227"/>
                <a:gd name="T49" fmla="*/ 148 h 167"/>
                <a:gd name="T50" fmla="*/ 82 w 227"/>
                <a:gd name="T51" fmla="*/ 148 h 167"/>
                <a:gd name="T52" fmla="*/ 69 w 227"/>
                <a:gd name="T53" fmla="*/ 121 h 167"/>
                <a:gd name="T54" fmla="*/ 52 w 227"/>
                <a:gd name="T55" fmla="*/ 111 h 167"/>
                <a:gd name="T56" fmla="*/ 37 w 227"/>
                <a:gd name="T57" fmla="*/ 111 h 167"/>
                <a:gd name="T58" fmla="*/ 15 w 227"/>
                <a:gd name="T59" fmla="*/ 111 h 167"/>
                <a:gd name="T60" fmla="*/ 42 w 227"/>
                <a:gd name="T61" fmla="*/ 9 h 167"/>
                <a:gd name="T62" fmla="*/ 185 w 227"/>
                <a:gd name="T63" fmla="*/ 9 h 167"/>
                <a:gd name="T64" fmla="*/ 212 w 227"/>
                <a:gd name="T65" fmla="*/ 111 h 167"/>
                <a:gd name="T66" fmla="*/ 190 w 227"/>
                <a:gd name="T67" fmla="*/ 1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167">
                  <a:moveTo>
                    <a:pt x="18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8" y="0"/>
                    <a:pt x="34" y="3"/>
                    <a:pt x="33" y="7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21"/>
                    <a:pt x="1" y="124"/>
                    <a:pt x="3" y="126"/>
                  </a:cubicBezTo>
                  <a:cubicBezTo>
                    <a:pt x="4" y="128"/>
                    <a:pt x="7" y="130"/>
                    <a:pt x="10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66" y="156"/>
                    <a:pt x="66" y="156"/>
                    <a:pt x="66" y="156"/>
                  </a:cubicBezTo>
                  <a:cubicBezTo>
                    <a:pt x="69" y="163"/>
                    <a:pt x="75" y="167"/>
                    <a:pt x="82" y="167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52" y="167"/>
                    <a:pt x="158" y="163"/>
                    <a:pt x="161" y="156"/>
                  </a:cubicBezTo>
                  <a:cubicBezTo>
                    <a:pt x="175" y="130"/>
                    <a:pt x="175" y="130"/>
                    <a:pt x="175" y="130"/>
                  </a:cubicBezTo>
                  <a:cubicBezTo>
                    <a:pt x="180" y="130"/>
                    <a:pt x="180" y="130"/>
                    <a:pt x="180" y="130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217" y="130"/>
                    <a:pt x="217" y="130"/>
                    <a:pt x="217" y="130"/>
                  </a:cubicBezTo>
                  <a:cubicBezTo>
                    <a:pt x="220" y="130"/>
                    <a:pt x="223" y="128"/>
                    <a:pt x="224" y="126"/>
                  </a:cubicBezTo>
                  <a:cubicBezTo>
                    <a:pt x="226" y="124"/>
                    <a:pt x="227" y="121"/>
                    <a:pt x="226" y="118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93" y="3"/>
                    <a:pt x="189" y="0"/>
                    <a:pt x="185" y="0"/>
                  </a:cubicBezTo>
                  <a:close/>
                  <a:moveTo>
                    <a:pt x="190" y="111"/>
                  </a:moveTo>
                  <a:cubicBezTo>
                    <a:pt x="175" y="111"/>
                    <a:pt x="175" y="111"/>
                    <a:pt x="175" y="111"/>
                  </a:cubicBezTo>
                  <a:cubicBezTo>
                    <a:pt x="168" y="111"/>
                    <a:pt x="161" y="115"/>
                    <a:pt x="158" y="121"/>
                  </a:cubicBezTo>
                  <a:cubicBezTo>
                    <a:pt x="145" y="148"/>
                    <a:pt x="145" y="148"/>
                    <a:pt x="145" y="148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5"/>
                    <a:pt x="59" y="111"/>
                    <a:pt x="52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212" y="111"/>
                    <a:pt x="212" y="111"/>
                    <a:pt x="212" y="111"/>
                  </a:cubicBezTo>
                  <a:lnTo>
                    <a:pt x="190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7" name="Freeform 10">
            <a:extLst>
              <a:ext uri="{FF2B5EF4-FFF2-40B4-BE49-F238E27FC236}">
                <a16:creationId xmlns:a16="http://schemas.microsoft.com/office/drawing/2014/main" id="{486DDB29-6093-4466-9934-171614B1E4D3}"/>
              </a:ext>
            </a:extLst>
          </p:cNvPr>
          <p:cNvSpPr>
            <a:spLocks noEditPoints="1"/>
          </p:cNvSpPr>
          <p:nvPr/>
        </p:nvSpPr>
        <p:spPr bwMode="auto">
          <a:xfrm>
            <a:off x="2400254" y="2472432"/>
            <a:ext cx="485537" cy="363807"/>
          </a:xfrm>
          <a:custGeom>
            <a:avLst/>
            <a:gdLst>
              <a:gd name="T0" fmla="*/ 244 w 296"/>
              <a:gd name="T1" fmla="*/ 5 h 222"/>
              <a:gd name="T2" fmla="*/ 65 w 296"/>
              <a:gd name="T3" fmla="*/ 0 h 222"/>
              <a:gd name="T4" fmla="*/ 5 w 296"/>
              <a:gd name="T5" fmla="*/ 52 h 222"/>
              <a:gd name="T6" fmla="*/ 4 w 296"/>
              <a:gd name="T7" fmla="*/ 78 h 222"/>
              <a:gd name="T8" fmla="*/ 148 w 296"/>
              <a:gd name="T9" fmla="*/ 222 h 222"/>
              <a:gd name="T10" fmla="*/ 291 w 296"/>
              <a:gd name="T11" fmla="*/ 78 h 222"/>
              <a:gd name="T12" fmla="*/ 291 w 296"/>
              <a:gd name="T13" fmla="*/ 52 h 222"/>
              <a:gd name="T14" fmla="*/ 127 w 296"/>
              <a:gd name="T15" fmla="*/ 65 h 222"/>
              <a:gd name="T16" fmla="*/ 168 w 296"/>
              <a:gd name="T17" fmla="*/ 65 h 222"/>
              <a:gd name="T18" fmla="*/ 180 w 296"/>
              <a:gd name="T19" fmla="*/ 20 h 222"/>
              <a:gd name="T20" fmla="*/ 176 w 296"/>
              <a:gd name="T21" fmla="*/ 59 h 222"/>
              <a:gd name="T22" fmla="*/ 120 w 296"/>
              <a:gd name="T23" fmla="*/ 59 h 222"/>
              <a:gd name="T24" fmla="*/ 115 w 296"/>
              <a:gd name="T25" fmla="*/ 20 h 222"/>
              <a:gd name="T26" fmla="*/ 120 w 296"/>
              <a:gd name="T27" fmla="*/ 59 h 222"/>
              <a:gd name="T28" fmla="*/ 148 w 296"/>
              <a:gd name="T29" fmla="*/ 189 h 222"/>
              <a:gd name="T30" fmla="*/ 171 w 296"/>
              <a:gd name="T31" fmla="*/ 74 h 222"/>
              <a:gd name="T32" fmla="*/ 226 w 296"/>
              <a:gd name="T33" fmla="*/ 74 h 222"/>
              <a:gd name="T34" fmla="*/ 180 w 296"/>
              <a:gd name="T35" fmla="*/ 74 h 222"/>
              <a:gd name="T36" fmla="*/ 206 w 296"/>
              <a:gd name="T37" fmla="*/ 46 h 222"/>
              <a:gd name="T38" fmla="*/ 183 w 296"/>
              <a:gd name="T39" fmla="*/ 65 h 222"/>
              <a:gd name="T40" fmla="*/ 224 w 296"/>
              <a:gd name="T41" fmla="*/ 18 h 222"/>
              <a:gd name="T42" fmla="*/ 191 w 296"/>
              <a:gd name="T43" fmla="*/ 18 h 222"/>
              <a:gd name="T44" fmla="*/ 127 w 296"/>
              <a:gd name="T45" fmla="*/ 18 h 222"/>
              <a:gd name="T46" fmla="*/ 148 w 296"/>
              <a:gd name="T47" fmla="*/ 35 h 222"/>
              <a:gd name="T48" fmla="*/ 72 w 296"/>
              <a:gd name="T49" fmla="*/ 18 h 222"/>
              <a:gd name="T50" fmla="*/ 90 w 296"/>
              <a:gd name="T51" fmla="*/ 33 h 222"/>
              <a:gd name="T52" fmla="*/ 113 w 296"/>
              <a:gd name="T53" fmla="*/ 65 h 222"/>
              <a:gd name="T54" fmla="*/ 90 w 296"/>
              <a:gd name="T55" fmla="*/ 46 h 222"/>
              <a:gd name="T56" fmla="*/ 138 w 296"/>
              <a:gd name="T57" fmla="*/ 187 h 222"/>
              <a:gd name="T58" fmla="*/ 115 w 296"/>
              <a:gd name="T59" fmla="*/ 74 h 222"/>
              <a:gd name="T60" fmla="*/ 26 w 296"/>
              <a:gd name="T61" fmla="*/ 74 h 222"/>
              <a:gd name="T62" fmla="*/ 117 w 296"/>
              <a:gd name="T63" fmla="*/ 171 h 222"/>
              <a:gd name="T64" fmla="*/ 269 w 296"/>
              <a:gd name="T65" fmla="*/ 74 h 222"/>
              <a:gd name="T66" fmla="*/ 237 w 296"/>
              <a:gd name="T67" fmla="*/ 74 h 222"/>
              <a:gd name="T68" fmla="*/ 213 w 296"/>
              <a:gd name="T69" fmla="*/ 40 h 222"/>
              <a:gd name="T70" fmla="*/ 277 w 296"/>
              <a:gd name="T71" fmla="*/ 65 h 222"/>
              <a:gd name="T72" fmla="*/ 62 w 296"/>
              <a:gd name="T73" fmla="*/ 22 h 222"/>
              <a:gd name="T74" fmla="*/ 58 w 296"/>
              <a:gd name="T75" fmla="*/ 65 h 222"/>
              <a:gd name="T76" fmla="*/ 62 w 296"/>
              <a:gd name="T77" fmla="*/ 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6" h="222">
                <a:moveTo>
                  <a:pt x="291" y="52"/>
                </a:moveTo>
                <a:cubicBezTo>
                  <a:pt x="244" y="5"/>
                  <a:pt x="244" y="5"/>
                  <a:pt x="244" y="5"/>
                </a:cubicBezTo>
                <a:cubicBezTo>
                  <a:pt x="240" y="2"/>
                  <a:pt x="235" y="0"/>
                  <a:pt x="230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0" y="0"/>
                  <a:pt x="56" y="2"/>
                  <a:pt x="52" y="5"/>
                </a:cubicBezTo>
                <a:cubicBezTo>
                  <a:pt x="5" y="52"/>
                  <a:pt x="5" y="52"/>
                  <a:pt x="5" y="52"/>
                </a:cubicBezTo>
                <a:cubicBezTo>
                  <a:pt x="2" y="56"/>
                  <a:pt x="0" y="61"/>
                  <a:pt x="0" y="65"/>
                </a:cubicBezTo>
                <a:cubicBezTo>
                  <a:pt x="0" y="70"/>
                  <a:pt x="1" y="74"/>
                  <a:pt x="4" y="78"/>
                </a:cubicBezTo>
                <a:cubicBezTo>
                  <a:pt x="134" y="216"/>
                  <a:pt x="134" y="216"/>
                  <a:pt x="134" y="216"/>
                </a:cubicBezTo>
                <a:cubicBezTo>
                  <a:pt x="138" y="220"/>
                  <a:pt x="143" y="222"/>
                  <a:pt x="148" y="222"/>
                </a:cubicBezTo>
                <a:cubicBezTo>
                  <a:pt x="153" y="222"/>
                  <a:pt x="158" y="220"/>
                  <a:pt x="162" y="216"/>
                </a:cubicBezTo>
                <a:cubicBezTo>
                  <a:pt x="291" y="78"/>
                  <a:pt x="291" y="78"/>
                  <a:pt x="291" y="78"/>
                </a:cubicBezTo>
                <a:cubicBezTo>
                  <a:pt x="294" y="74"/>
                  <a:pt x="296" y="70"/>
                  <a:pt x="296" y="65"/>
                </a:cubicBezTo>
                <a:cubicBezTo>
                  <a:pt x="296" y="60"/>
                  <a:pt x="294" y="56"/>
                  <a:pt x="291" y="52"/>
                </a:cubicBezTo>
                <a:close/>
                <a:moveTo>
                  <a:pt x="168" y="65"/>
                </a:moveTo>
                <a:cubicBezTo>
                  <a:pt x="127" y="65"/>
                  <a:pt x="127" y="65"/>
                  <a:pt x="127" y="65"/>
                </a:cubicBezTo>
                <a:cubicBezTo>
                  <a:pt x="148" y="47"/>
                  <a:pt x="148" y="47"/>
                  <a:pt x="148" y="47"/>
                </a:cubicBezTo>
                <a:lnTo>
                  <a:pt x="168" y="65"/>
                </a:lnTo>
                <a:close/>
                <a:moveTo>
                  <a:pt x="155" y="41"/>
                </a:moveTo>
                <a:cubicBezTo>
                  <a:pt x="180" y="20"/>
                  <a:pt x="180" y="20"/>
                  <a:pt x="180" y="20"/>
                </a:cubicBezTo>
                <a:cubicBezTo>
                  <a:pt x="199" y="39"/>
                  <a:pt x="199" y="39"/>
                  <a:pt x="199" y="39"/>
                </a:cubicBezTo>
                <a:cubicBezTo>
                  <a:pt x="176" y="59"/>
                  <a:pt x="176" y="59"/>
                  <a:pt x="176" y="59"/>
                </a:cubicBezTo>
                <a:lnTo>
                  <a:pt x="155" y="41"/>
                </a:lnTo>
                <a:close/>
                <a:moveTo>
                  <a:pt x="120" y="59"/>
                </a:moveTo>
                <a:cubicBezTo>
                  <a:pt x="97" y="39"/>
                  <a:pt x="97" y="39"/>
                  <a:pt x="97" y="39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41" y="41"/>
                  <a:pt x="141" y="41"/>
                  <a:pt x="141" y="41"/>
                </a:cubicBezTo>
                <a:lnTo>
                  <a:pt x="120" y="59"/>
                </a:lnTo>
                <a:close/>
                <a:moveTo>
                  <a:pt x="171" y="74"/>
                </a:moveTo>
                <a:cubicBezTo>
                  <a:pt x="148" y="189"/>
                  <a:pt x="148" y="189"/>
                  <a:pt x="148" y="189"/>
                </a:cubicBezTo>
                <a:cubicBezTo>
                  <a:pt x="125" y="74"/>
                  <a:pt x="125" y="74"/>
                  <a:pt x="125" y="74"/>
                </a:cubicBezTo>
                <a:lnTo>
                  <a:pt x="171" y="74"/>
                </a:lnTo>
                <a:close/>
                <a:moveTo>
                  <a:pt x="180" y="74"/>
                </a:moveTo>
                <a:cubicBezTo>
                  <a:pt x="226" y="74"/>
                  <a:pt x="226" y="74"/>
                  <a:pt x="226" y="74"/>
                </a:cubicBezTo>
                <a:cubicBezTo>
                  <a:pt x="158" y="187"/>
                  <a:pt x="158" y="187"/>
                  <a:pt x="158" y="187"/>
                </a:cubicBezTo>
                <a:lnTo>
                  <a:pt x="180" y="74"/>
                </a:lnTo>
                <a:close/>
                <a:moveTo>
                  <a:pt x="183" y="65"/>
                </a:moveTo>
                <a:cubicBezTo>
                  <a:pt x="206" y="46"/>
                  <a:pt x="206" y="46"/>
                  <a:pt x="206" y="46"/>
                </a:cubicBezTo>
                <a:cubicBezTo>
                  <a:pt x="225" y="65"/>
                  <a:pt x="225" y="65"/>
                  <a:pt x="225" y="65"/>
                </a:cubicBezTo>
                <a:lnTo>
                  <a:pt x="183" y="65"/>
                </a:lnTo>
                <a:close/>
                <a:moveTo>
                  <a:pt x="191" y="18"/>
                </a:moveTo>
                <a:cubicBezTo>
                  <a:pt x="224" y="18"/>
                  <a:pt x="224" y="18"/>
                  <a:pt x="224" y="18"/>
                </a:cubicBezTo>
                <a:cubicBezTo>
                  <a:pt x="206" y="33"/>
                  <a:pt x="206" y="33"/>
                  <a:pt x="206" y="33"/>
                </a:cubicBezTo>
                <a:lnTo>
                  <a:pt x="191" y="18"/>
                </a:lnTo>
                <a:close/>
                <a:moveTo>
                  <a:pt x="148" y="35"/>
                </a:moveTo>
                <a:cubicBezTo>
                  <a:pt x="127" y="18"/>
                  <a:pt x="127" y="18"/>
                  <a:pt x="127" y="18"/>
                </a:cubicBezTo>
                <a:cubicBezTo>
                  <a:pt x="168" y="18"/>
                  <a:pt x="168" y="18"/>
                  <a:pt x="168" y="18"/>
                </a:cubicBezTo>
                <a:lnTo>
                  <a:pt x="148" y="35"/>
                </a:lnTo>
                <a:close/>
                <a:moveTo>
                  <a:pt x="90" y="33"/>
                </a:moveTo>
                <a:cubicBezTo>
                  <a:pt x="72" y="18"/>
                  <a:pt x="72" y="18"/>
                  <a:pt x="72" y="18"/>
                </a:cubicBezTo>
                <a:cubicBezTo>
                  <a:pt x="104" y="18"/>
                  <a:pt x="104" y="18"/>
                  <a:pt x="104" y="18"/>
                </a:cubicBezTo>
                <a:lnTo>
                  <a:pt x="90" y="33"/>
                </a:lnTo>
                <a:close/>
                <a:moveTo>
                  <a:pt x="90" y="46"/>
                </a:moveTo>
                <a:cubicBezTo>
                  <a:pt x="113" y="65"/>
                  <a:pt x="113" y="65"/>
                  <a:pt x="113" y="65"/>
                </a:cubicBezTo>
                <a:cubicBezTo>
                  <a:pt x="71" y="65"/>
                  <a:pt x="71" y="65"/>
                  <a:pt x="71" y="65"/>
                </a:cubicBezTo>
                <a:lnTo>
                  <a:pt x="90" y="46"/>
                </a:lnTo>
                <a:close/>
                <a:moveTo>
                  <a:pt x="115" y="74"/>
                </a:moveTo>
                <a:cubicBezTo>
                  <a:pt x="138" y="187"/>
                  <a:pt x="138" y="187"/>
                  <a:pt x="138" y="187"/>
                </a:cubicBezTo>
                <a:cubicBezTo>
                  <a:pt x="70" y="74"/>
                  <a:pt x="70" y="74"/>
                  <a:pt x="70" y="74"/>
                </a:cubicBezTo>
                <a:lnTo>
                  <a:pt x="115" y="74"/>
                </a:lnTo>
                <a:close/>
                <a:moveTo>
                  <a:pt x="117" y="171"/>
                </a:moveTo>
                <a:cubicBezTo>
                  <a:pt x="26" y="74"/>
                  <a:pt x="26" y="74"/>
                  <a:pt x="26" y="74"/>
                </a:cubicBezTo>
                <a:cubicBezTo>
                  <a:pt x="59" y="74"/>
                  <a:pt x="59" y="74"/>
                  <a:pt x="59" y="74"/>
                </a:cubicBezTo>
                <a:lnTo>
                  <a:pt x="117" y="171"/>
                </a:lnTo>
                <a:close/>
                <a:moveTo>
                  <a:pt x="237" y="74"/>
                </a:moveTo>
                <a:cubicBezTo>
                  <a:pt x="269" y="74"/>
                  <a:pt x="269" y="74"/>
                  <a:pt x="269" y="74"/>
                </a:cubicBezTo>
                <a:cubicBezTo>
                  <a:pt x="178" y="171"/>
                  <a:pt x="178" y="171"/>
                  <a:pt x="178" y="171"/>
                </a:cubicBezTo>
                <a:lnTo>
                  <a:pt x="237" y="74"/>
                </a:lnTo>
                <a:close/>
                <a:moveTo>
                  <a:pt x="238" y="65"/>
                </a:moveTo>
                <a:cubicBezTo>
                  <a:pt x="213" y="40"/>
                  <a:pt x="213" y="40"/>
                  <a:pt x="213" y="40"/>
                </a:cubicBezTo>
                <a:cubicBezTo>
                  <a:pt x="234" y="22"/>
                  <a:pt x="234" y="22"/>
                  <a:pt x="234" y="22"/>
                </a:cubicBezTo>
                <a:cubicBezTo>
                  <a:pt x="277" y="65"/>
                  <a:pt x="277" y="65"/>
                  <a:pt x="277" y="65"/>
                </a:cubicBezTo>
                <a:lnTo>
                  <a:pt x="238" y="65"/>
                </a:lnTo>
                <a:close/>
                <a:moveTo>
                  <a:pt x="62" y="22"/>
                </a:moveTo>
                <a:cubicBezTo>
                  <a:pt x="83" y="40"/>
                  <a:pt x="83" y="40"/>
                  <a:pt x="83" y="40"/>
                </a:cubicBezTo>
                <a:cubicBezTo>
                  <a:pt x="58" y="65"/>
                  <a:pt x="58" y="65"/>
                  <a:pt x="58" y="65"/>
                </a:cubicBezTo>
                <a:cubicBezTo>
                  <a:pt x="18" y="65"/>
                  <a:pt x="18" y="65"/>
                  <a:pt x="18" y="65"/>
                </a:cubicBezTo>
                <a:lnTo>
                  <a:pt x="62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290558-4572-4450-92FD-956E7E31B2B8}"/>
              </a:ext>
            </a:extLst>
          </p:cNvPr>
          <p:cNvSpPr txBox="1"/>
          <p:nvPr/>
        </p:nvSpPr>
        <p:spPr>
          <a:xfrm>
            <a:off x="6784608" y="2497354"/>
            <a:ext cx="3914335" cy="799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charset="0"/>
                <a:cs typeface="Roboto Condensed Light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charset="0"/>
                <a:cs typeface="Roboto Condensed Light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charset="0"/>
                <a:cs typeface="Roboto Condensed Light" charset="0"/>
              </a:rPr>
              <a:t>Ipsum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charset="0"/>
                <a:cs typeface="Roboto Condensed Light" charset="0"/>
              </a:rPr>
              <a:t> is simply dummy text of the printing and typesetting industry. Lorem Ipsum has been the industry's standard dummy.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C0BC091-A5E1-4F9F-95C7-8570C5EB041E}"/>
              </a:ext>
            </a:extLst>
          </p:cNvPr>
          <p:cNvCxnSpPr/>
          <p:nvPr/>
        </p:nvCxnSpPr>
        <p:spPr>
          <a:xfrm>
            <a:off x="6823147" y="3939409"/>
            <a:ext cx="3875796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DDEB68D-3330-4BF5-90BB-9A05E9C24BAB}"/>
              </a:ext>
            </a:extLst>
          </p:cNvPr>
          <p:cNvCxnSpPr/>
          <p:nvPr/>
        </p:nvCxnSpPr>
        <p:spPr>
          <a:xfrm>
            <a:off x="6823147" y="3939409"/>
            <a:ext cx="2889007" cy="0"/>
          </a:xfrm>
          <a:prstGeom prst="line">
            <a:avLst/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D17BAC2-DF98-4694-9207-B8F79B8EEB9F}"/>
              </a:ext>
            </a:extLst>
          </p:cNvPr>
          <p:cNvCxnSpPr/>
          <p:nvPr/>
        </p:nvCxnSpPr>
        <p:spPr>
          <a:xfrm>
            <a:off x="6823147" y="4558388"/>
            <a:ext cx="3875796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05BF74-28AE-4C25-BFE1-5F3FABF5721D}"/>
              </a:ext>
            </a:extLst>
          </p:cNvPr>
          <p:cNvCxnSpPr/>
          <p:nvPr/>
        </p:nvCxnSpPr>
        <p:spPr>
          <a:xfrm>
            <a:off x="6823147" y="4558388"/>
            <a:ext cx="1852026" cy="0"/>
          </a:xfrm>
          <a:prstGeom prst="line">
            <a:avLst/>
          </a:prstGeom>
          <a:ln w="1270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250ECDE-8C7A-45A2-AC90-381B1F271D21}"/>
              </a:ext>
            </a:extLst>
          </p:cNvPr>
          <p:cNvSpPr txBox="1"/>
          <p:nvPr/>
        </p:nvSpPr>
        <p:spPr>
          <a:xfrm>
            <a:off x="6678486" y="3630298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Photoshop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E6D3FCF-1887-428F-B4F7-ADB500E24E6A}"/>
              </a:ext>
            </a:extLst>
          </p:cNvPr>
          <p:cNvSpPr txBox="1"/>
          <p:nvPr/>
        </p:nvSpPr>
        <p:spPr>
          <a:xfrm>
            <a:off x="10840403" y="3808604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85%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8BBBD8-06D7-47BF-951A-B919A4291A48}"/>
              </a:ext>
            </a:extLst>
          </p:cNvPr>
          <p:cNvSpPr txBox="1"/>
          <p:nvPr/>
        </p:nvSpPr>
        <p:spPr>
          <a:xfrm>
            <a:off x="10840403" y="4427583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2"/>
                </a:solidFill>
              </a:rPr>
              <a:t>65%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5C92953-6045-4787-9DA6-8936335F71EB}"/>
              </a:ext>
            </a:extLst>
          </p:cNvPr>
          <p:cNvSpPr txBox="1"/>
          <p:nvPr/>
        </p:nvSpPr>
        <p:spPr>
          <a:xfrm>
            <a:off x="6678486" y="4241691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Powerpoint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E1A59DB-62C7-4EDA-83B8-2E61BA317067}"/>
              </a:ext>
            </a:extLst>
          </p:cNvPr>
          <p:cNvCxnSpPr/>
          <p:nvPr/>
        </p:nvCxnSpPr>
        <p:spPr>
          <a:xfrm>
            <a:off x="6823147" y="5188571"/>
            <a:ext cx="3875796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61C3A0F-1F36-4508-A0DA-34A7759B9241}"/>
              </a:ext>
            </a:extLst>
          </p:cNvPr>
          <p:cNvCxnSpPr/>
          <p:nvPr/>
        </p:nvCxnSpPr>
        <p:spPr>
          <a:xfrm>
            <a:off x="6823147" y="5188571"/>
            <a:ext cx="2889007" cy="0"/>
          </a:xfrm>
          <a:prstGeom prst="line">
            <a:avLst/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6EEABFE-E1D5-4441-87DA-AB3ACF3D129D}"/>
              </a:ext>
            </a:extLst>
          </p:cNvPr>
          <p:cNvCxnSpPr/>
          <p:nvPr/>
        </p:nvCxnSpPr>
        <p:spPr>
          <a:xfrm>
            <a:off x="6823147" y="5807550"/>
            <a:ext cx="3875796" cy="0"/>
          </a:xfrm>
          <a:prstGeom prst="line">
            <a:avLst/>
          </a:prstGeom>
          <a:ln w="1270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3FBE33A-EE02-44CA-9E7D-2F49BAC1311F}"/>
              </a:ext>
            </a:extLst>
          </p:cNvPr>
          <p:cNvCxnSpPr/>
          <p:nvPr/>
        </p:nvCxnSpPr>
        <p:spPr>
          <a:xfrm>
            <a:off x="6823147" y="5807550"/>
            <a:ext cx="1852026" cy="0"/>
          </a:xfrm>
          <a:prstGeom prst="line">
            <a:avLst/>
          </a:prstGeom>
          <a:ln w="1270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D3711C2-013E-4148-AC02-F8BCD721CAF8}"/>
              </a:ext>
            </a:extLst>
          </p:cNvPr>
          <p:cNvSpPr txBox="1"/>
          <p:nvPr/>
        </p:nvSpPr>
        <p:spPr>
          <a:xfrm>
            <a:off x="6678486" y="4879460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Photoshop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FCBE72-958B-4572-BD6C-940978267B8D}"/>
              </a:ext>
            </a:extLst>
          </p:cNvPr>
          <p:cNvSpPr txBox="1"/>
          <p:nvPr/>
        </p:nvSpPr>
        <p:spPr>
          <a:xfrm>
            <a:off x="10840403" y="5057766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</a:rPr>
              <a:t>85%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E4A4BB2-7860-456B-8B7E-DBE72CB58EBF}"/>
              </a:ext>
            </a:extLst>
          </p:cNvPr>
          <p:cNvSpPr txBox="1"/>
          <p:nvPr/>
        </p:nvSpPr>
        <p:spPr>
          <a:xfrm>
            <a:off x="10840403" y="5676745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4"/>
                </a:solidFill>
              </a:rPr>
              <a:t>65%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4676545-439B-462E-91B5-F6095D6369CA}"/>
              </a:ext>
            </a:extLst>
          </p:cNvPr>
          <p:cNvSpPr txBox="1"/>
          <p:nvPr/>
        </p:nvSpPr>
        <p:spPr>
          <a:xfrm>
            <a:off x="6678486" y="5490853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Powerpoint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D34F9D7-3C9A-432F-92DF-3F202E4E66E1}"/>
              </a:ext>
            </a:extLst>
          </p:cNvPr>
          <p:cNvSpPr txBox="1"/>
          <p:nvPr/>
        </p:nvSpPr>
        <p:spPr>
          <a:xfrm>
            <a:off x="6678486" y="2141135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424476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F635A-2B4F-475E-9DB9-7621B672A1BE}"/>
              </a:ext>
            </a:extLst>
          </p:cNvPr>
          <p:cNvSpPr txBox="1"/>
          <p:nvPr/>
        </p:nvSpPr>
        <p:spPr>
          <a:xfrm>
            <a:off x="3858053" y="226146"/>
            <a:ext cx="4354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FDAB97-C6D4-4532-A9D1-C9455790E231}"/>
              </a:ext>
            </a:extLst>
          </p:cNvPr>
          <p:cNvGrpSpPr/>
          <p:nvPr/>
        </p:nvGrpSpPr>
        <p:grpSpPr>
          <a:xfrm>
            <a:off x="4657703" y="3982498"/>
            <a:ext cx="608248" cy="2508250"/>
            <a:chOff x="1607360" y="4098926"/>
            <a:chExt cx="608248" cy="2508250"/>
          </a:xfrm>
        </p:grpSpPr>
        <p:sp>
          <p:nvSpPr>
            <p:cNvPr id="4" name="Freeform 85">
              <a:extLst>
                <a:ext uri="{FF2B5EF4-FFF2-40B4-BE49-F238E27FC236}">
                  <a16:creationId xmlns:a16="http://schemas.microsoft.com/office/drawing/2014/main" id="{46B0F545-AC3E-4D67-A42B-D364B5E6C1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32A1E1-2110-4890-81CB-E4DF28935724}"/>
                </a:ext>
              </a:extLst>
            </p:cNvPr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" name="Rectangle 86">
                <a:extLst>
                  <a:ext uri="{FF2B5EF4-FFF2-40B4-BE49-F238E27FC236}">
                    <a16:creationId xmlns:a16="http://schemas.microsoft.com/office/drawing/2014/main" id="{E190C6C7-5091-41ED-B94B-1FDBF25EC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Rectangle 87">
                <a:extLst>
                  <a:ext uri="{FF2B5EF4-FFF2-40B4-BE49-F238E27FC236}">
                    <a16:creationId xmlns:a16="http://schemas.microsoft.com/office/drawing/2014/main" id="{E2C05481-2CE8-4A9E-8DD7-52EF7DD77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Rectangle 88">
                <a:extLst>
                  <a:ext uri="{FF2B5EF4-FFF2-40B4-BE49-F238E27FC236}">
                    <a16:creationId xmlns:a16="http://schemas.microsoft.com/office/drawing/2014/main" id="{E576863A-6835-48E3-B7CF-D8763BB2D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" name="Rectangle 89">
                <a:extLst>
                  <a:ext uri="{FF2B5EF4-FFF2-40B4-BE49-F238E27FC236}">
                    <a16:creationId xmlns:a16="http://schemas.microsoft.com/office/drawing/2014/main" id="{49B7980D-AA1C-45E1-97EA-E66590BAB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" name="Rectangle 90">
                <a:extLst>
                  <a:ext uri="{FF2B5EF4-FFF2-40B4-BE49-F238E27FC236}">
                    <a16:creationId xmlns:a16="http://schemas.microsoft.com/office/drawing/2014/main" id="{AAB9584B-08D4-457B-920A-4FD012D2F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" name="Rectangle 91">
                <a:extLst>
                  <a:ext uri="{FF2B5EF4-FFF2-40B4-BE49-F238E27FC236}">
                    <a16:creationId xmlns:a16="http://schemas.microsoft.com/office/drawing/2014/main" id="{18FE54E2-62CD-4737-9D04-BB42ED805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" name="Rectangle 92">
                <a:extLst>
                  <a:ext uri="{FF2B5EF4-FFF2-40B4-BE49-F238E27FC236}">
                    <a16:creationId xmlns:a16="http://schemas.microsoft.com/office/drawing/2014/main" id="{F1592E29-E961-4F8D-B82A-2F8A9B0CE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" name="Rectangle 93">
                <a:extLst>
                  <a:ext uri="{FF2B5EF4-FFF2-40B4-BE49-F238E27FC236}">
                    <a16:creationId xmlns:a16="http://schemas.microsoft.com/office/drawing/2014/main" id="{05898FFB-2D17-4AFE-BF0E-620111022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" name="Rectangle 94">
                <a:extLst>
                  <a:ext uri="{FF2B5EF4-FFF2-40B4-BE49-F238E27FC236}">
                    <a16:creationId xmlns:a16="http://schemas.microsoft.com/office/drawing/2014/main" id="{79998EBC-401F-4605-B67A-AA7852871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" name="Rectangle 95">
                <a:extLst>
                  <a:ext uri="{FF2B5EF4-FFF2-40B4-BE49-F238E27FC236}">
                    <a16:creationId xmlns:a16="http://schemas.microsoft.com/office/drawing/2014/main" id="{FB13478F-A841-493A-9FE8-A11F1A3CA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" name="Rectangle 96">
                <a:extLst>
                  <a:ext uri="{FF2B5EF4-FFF2-40B4-BE49-F238E27FC236}">
                    <a16:creationId xmlns:a16="http://schemas.microsoft.com/office/drawing/2014/main" id="{90660402-5C84-4D70-9E04-950FAA454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" name="Rectangle 97">
                <a:extLst>
                  <a:ext uri="{FF2B5EF4-FFF2-40B4-BE49-F238E27FC236}">
                    <a16:creationId xmlns:a16="http://schemas.microsoft.com/office/drawing/2014/main" id="{A28CF1DF-5AF9-4489-B7C6-F453EEEA6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" name="Rectangle 98">
                <a:extLst>
                  <a:ext uri="{FF2B5EF4-FFF2-40B4-BE49-F238E27FC236}">
                    <a16:creationId xmlns:a16="http://schemas.microsoft.com/office/drawing/2014/main" id="{AA8EB623-5F2A-45B4-A4A4-33CED08A7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Rectangle 99">
                <a:extLst>
                  <a:ext uri="{FF2B5EF4-FFF2-40B4-BE49-F238E27FC236}">
                    <a16:creationId xmlns:a16="http://schemas.microsoft.com/office/drawing/2014/main" id="{E2BA18EE-B72A-404B-9CAE-135603EEE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Rectangle 100">
                <a:extLst>
                  <a:ext uri="{FF2B5EF4-FFF2-40B4-BE49-F238E27FC236}">
                    <a16:creationId xmlns:a16="http://schemas.microsoft.com/office/drawing/2014/main" id="{E9AC002A-EB58-4083-8380-39C95595A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" name="Rectangle 101">
                <a:extLst>
                  <a:ext uri="{FF2B5EF4-FFF2-40B4-BE49-F238E27FC236}">
                    <a16:creationId xmlns:a16="http://schemas.microsoft.com/office/drawing/2014/main" id="{4017DCB1-0832-441D-8E66-96A2BC9D0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" name="Rectangle 102">
                <a:extLst>
                  <a:ext uri="{FF2B5EF4-FFF2-40B4-BE49-F238E27FC236}">
                    <a16:creationId xmlns:a16="http://schemas.microsoft.com/office/drawing/2014/main" id="{3B5E345C-442B-4F97-823E-E31875FB0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" name="Rectangle 103">
                <a:extLst>
                  <a:ext uri="{FF2B5EF4-FFF2-40B4-BE49-F238E27FC236}">
                    <a16:creationId xmlns:a16="http://schemas.microsoft.com/office/drawing/2014/main" id="{CA0823C7-5D81-4B4B-9978-D0760528C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Rectangle 104">
                <a:extLst>
                  <a:ext uri="{FF2B5EF4-FFF2-40B4-BE49-F238E27FC236}">
                    <a16:creationId xmlns:a16="http://schemas.microsoft.com/office/drawing/2014/main" id="{45711A95-A41B-4673-A51C-028ED4A96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Rectangle 105">
                <a:extLst>
                  <a:ext uri="{FF2B5EF4-FFF2-40B4-BE49-F238E27FC236}">
                    <a16:creationId xmlns:a16="http://schemas.microsoft.com/office/drawing/2014/main" id="{C8DE5B8F-1BF2-4AD9-B71A-DB2E25261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Rectangle 106">
                <a:extLst>
                  <a:ext uri="{FF2B5EF4-FFF2-40B4-BE49-F238E27FC236}">
                    <a16:creationId xmlns:a16="http://schemas.microsoft.com/office/drawing/2014/main" id="{9BD7763A-CE85-40D0-9C32-F5B3B94BA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Rectangle 107">
                <a:extLst>
                  <a:ext uri="{FF2B5EF4-FFF2-40B4-BE49-F238E27FC236}">
                    <a16:creationId xmlns:a16="http://schemas.microsoft.com/office/drawing/2014/main" id="{10B8BF62-B05D-4B0D-A9E2-C493391EB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Rectangle 108">
                <a:extLst>
                  <a:ext uri="{FF2B5EF4-FFF2-40B4-BE49-F238E27FC236}">
                    <a16:creationId xmlns:a16="http://schemas.microsoft.com/office/drawing/2014/main" id="{0088ABFE-6264-4201-A020-645D62ED2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" name="Rectangle 109">
                <a:extLst>
                  <a:ext uri="{FF2B5EF4-FFF2-40B4-BE49-F238E27FC236}">
                    <a16:creationId xmlns:a16="http://schemas.microsoft.com/office/drawing/2014/main" id="{812C4EC0-FA51-4672-B0B2-092105B17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Rectangle 110">
                <a:extLst>
                  <a:ext uri="{FF2B5EF4-FFF2-40B4-BE49-F238E27FC236}">
                    <a16:creationId xmlns:a16="http://schemas.microsoft.com/office/drawing/2014/main" id="{D9888206-18E5-4DE5-8C41-DA99E4EB7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" name="Rectangle 111">
                <a:extLst>
                  <a:ext uri="{FF2B5EF4-FFF2-40B4-BE49-F238E27FC236}">
                    <a16:creationId xmlns:a16="http://schemas.microsoft.com/office/drawing/2014/main" id="{B4EB637A-7955-4D89-9FDC-81AACBC37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" name="Rectangle 112">
                <a:extLst>
                  <a:ext uri="{FF2B5EF4-FFF2-40B4-BE49-F238E27FC236}">
                    <a16:creationId xmlns:a16="http://schemas.microsoft.com/office/drawing/2014/main" id="{7AB41E03-6F60-4F19-A1FA-CD346D89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" name="Rectangle 113">
                <a:extLst>
                  <a:ext uri="{FF2B5EF4-FFF2-40B4-BE49-F238E27FC236}">
                    <a16:creationId xmlns:a16="http://schemas.microsoft.com/office/drawing/2014/main" id="{8AE6B1FD-6B80-495B-A000-52A739294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Rectangle 114">
                <a:extLst>
                  <a:ext uri="{FF2B5EF4-FFF2-40B4-BE49-F238E27FC236}">
                    <a16:creationId xmlns:a16="http://schemas.microsoft.com/office/drawing/2014/main" id="{F3AD983E-A86E-4200-8B3B-72E27B61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Rectangle 115">
                <a:extLst>
                  <a:ext uri="{FF2B5EF4-FFF2-40B4-BE49-F238E27FC236}">
                    <a16:creationId xmlns:a16="http://schemas.microsoft.com/office/drawing/2014/main" id="{232824A3-DDD3-4265-B22A-1C18CDF4C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Rectangle 116">
                <a:extLst>
                  <a:ext uri="{FF2B5EF4-FFF2-40B4-BE49-F238E27FC236}">
                    <a16:creationId xmlns:a16="http://schemas.microsoft.com/office/drawing/2014/main" id="{480DE532-993B-4D12-88CB-9083CEE1D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Rectangle 117">
                <a:extLst>
                  <a:ext uri="{FF2B5EF4-FFF2-40B4-BE49-F238E27FC236}">
                    <a16:creationId xmlns:a16="http://schemas.microsoft.com/office/drawing/2014/main" id="{037A98C0-6483-4C1D-BF30-4DBB6F423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Rectangle 118">
                <a:extLst>
                  <a:ext uri="{FF2B5EF4-FFF2-40B4-BE49-F238E27FC236}">
                    <a16:creationId xmlns:a16="http://schemas.microsoft.com/office/drawing/2014/main" id="{C0614374-8335-4FE0-B3D7-074A3B0E0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Rectangle 119">
                <a:extLst>
                  <a:ext uri="{FF2B5EF4-FFF2-40B4-BE49-F238E27FC236}">
                    <a16:creationId xmlns:a16="http://schemas.microsoft.com/office/drawing/2014/main" id="{E57F32BE-3F1F-454D-AD11-DA7BED76D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0" name="Rectangle 120">
                <a:extLst>
                  <a:ext uri="{FF2B5EF4-FFF2-40B4-BE49-F238E27FC236}">
                    <a16:creationId xmlns:a16="http://schemas.microsoft.com/office/drawing/2014/main" id="{7927E9D6-ED95-4353-9A39-1775A03DA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B16E79F-BC0F-49C0-AE73-62207C75F1E1}"/>
              </a:ext>
            </a:extLst>
          </p:cNvPr>
          <p:cNvGrpSpPr/>
          <p:nvPr/>
        </p:nvGrpSpPr>
        <p:grpSpPr>
          <a:xfrm>
            <a:off x="4056221" y="3971759"/>
            <a:ext cx="609481" cy="2508250"/>
            <a:chOff x="1015503" y="4131049"/>
            <a:chExt cx="609481" cy="2508250"/>
          </a:xfrm>
        </p:grpSpPr>
        <p:sp>
          <p:nvSpPr>
            <p:cNvPr id="42" name="Freeform 69">
              <a:extLst>
                <a:ext uri="{FF2B5EF4-FFF2-40B4-BE49-F238E27FC236}">
                  <a16:creationId xmlns:a16="http://schemas.microsoft.com/office/drawing/2014/main" id="{70B0FC71-EB6B-4041-9F54-9C1C767A10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99E7ADA-E1EB-4D1F-BBD0-0111806E0268}"/>
                </a:ext>
              </a:extLst>
            </p:cNvPr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4" name="Oval 70">
                <a:extLst>
                  <a:ext uri="{FF2B5EF4-FFF2-40B4-BE49-F238E27FC236}">
                    <a16:creationId xmlns:a16="http://schemas.microsoft.com/office/drawing/2014/main" id="{56CE39D7-9640-472D-946E-B7B2C0D29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Oval 71">
                <a:extLst>
                  <a:ext uri="{FF2B5EF4-FFF2-40B4-BE49-F238E27FC236}">
                    <a16:creationId xmlns:a16="http://schemas.microsoft.com/office/drawing/2014/main" id="{B31DAE97-E465-4914-9CE5-291678267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8767884A-260C-4D90-9AAD-7BA37F4C7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Oval 73">
                <a:extLst>
                  <a:ext uri="{FF2B5EF4-FFF2-40B4-BE49-F238E27FC236}">
                    <a16:creationId xmlns:a16="http://schemas.microsoft.com/office/drawing/2014/main" id="{4D6BE426-F71A-47BE-98B3-46080B45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" name="Oval 74">
                <a:extLst>
                  <a:ext uri="{FF2B5EF4-FFF2-40B4-BE49-F238E27FC236}">
                    <a16:creationId xmlns:a16="http://schemas.microsoft.com/office/drawing/2014/main" id="{52B6E4A5-DAF0-412C-B7BA-AA5A26CB6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9" name="Oval 75">
                <a:extLst>
                  <a:ext uri="{FF2B5EF4-FFF2-40B4-BE49-F238E27FC236}">
                    <a16:creationId xmlns:a16="http://schemas.microsoft.com/office/drawing/2014/main" id="{AAC474ED-C175-4F3F-93E4-818D13B44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" name="Oval 76">
                <a:extLst>
                  <a:ext uri="{FF2B5EF4-FFF2-40B4-BE49-F238E27FC236}">
                    <a16:creationId xmlns:a16="http://schemas.microsoft.com/office/drawing/2014/main" id="{E2D9CA91-3A79-46DB-B7A7-FE0FEB0B5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Oval 77">
                <a:extLst>
                  <a:ext uri="{FF2B5EF4-FFF2-40B4-BE49-F238E27FC236}">
                    <a16:creationId xmlns:a16="http://schemas.microsoft.com/office/drawing/2014/main" id="{61317A7E-CD85-4B00-A0C9-6AE07585C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" name="Oval 78">
                <a:extLst>
                  <a:ext uri="{FF2B5EF4-FFF2-40B4-BE49-F238E27FC236}">
                    <a16:creationId xmlns:a16="http://schemas.microsoft.com/office/drawing/2014/main" id="{A8F88DE8-D446-4D47-BA33-77D4C45D7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Oval 79">
                <a:extLst>
                  <a:ext uri="{FF2B5EF4-FFF2-40B4-BE49-F238E27FC236}">
                    <a16:creationId xmlns:a16="http://schemas.microsoft.com/office/drawing/2014/main" id="{8FDCEC07-6506-405C-8E84-2CCF5809F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Oval 80">
                <a:extLst>
                  <a:ext uri="{FF2B5EF4-FFF2-40B4-BE49-F238E27FC236}">
                    <a16:creationId xmlns:a16="http://schemas.microsoft.com/office/drawing/2014/main" id="{CD7FDA7C-DDCD-4E46-B9D3-C32EE7680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Oval 81">
                <a:extLst>
                  <a:ext uri="{FF2B5EF4-FFF2-40B4-BE49-F238E27FC236}">
                    <a16:creationId xmlns:a16="http://schemas.microsoft.com/office/drawing/2014/main" id="{2D68936D-4B62-4D02-9157-DB003285B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ED81D87-8AB5-46C1-B71E-B975EDE9C18B}"/>
              </a:ext>
            </a:extLst>
          </p:cNvPr>
          <p:cNvGrpSpPr/>
          <p:nvPr/>
        </p:nvGrpSpPr>
        <p:grpSpPr>
          <a:xfrm>
            <a:off x="5263984" y="3972952"/>
            <a:ext cx="609481" cy="2508250"/>
            <a:chOff x="2223266" y="4177693"/>
            <a:chExt cx="609481" cy="2508250"/>
          </a:xfrm>
        </p:grpSpPr>
        <p:sp>
          <p:nvSpPr>
            <p:cNvPr id="57" name="Freeform 69">
              <a:extLst>
                <a:ext uri="{FF2B5EF4-FFF2-40B4-BE49-F238E27FC236}">
                  <a16:creationId xmlns:a16="http://schemas.microsoft.com/office/drawing/2014/main" id="{E1A992BA-8DF4-41B9-A599-B419C83A8A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863F23E-CDD5-422E-A5AF-8E25B68C16FF}"/>
                </a:ext>
              </a:extLst>
            </p:cNvPr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59" name="Oval 70">
                <a:extLst>
                  <a:ext uri="{FF2B5EF4-FFF2-40B4-BE49-F238E27FC236}">
                    <a16:creationId xmlns:a16="http://schemas.microsoft.com/office/drawing/2014/main" id="{9F1F76E8-ED05-4BE7-A644-EB52677EE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0" name="Oval 71">
                <a:extLst>
                  <a:ext uri="{FF2B5EF4-FFF2-40B4-BE49-F238E27FC236}">
                    <a16:creationId xmlns:a16="http://schemas.microsoft.com/office/drawing/2014/main" id="{C086B892-AAA7-4917-AEC0-99348ECDE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" name="Oval 72">
                <a:extLst>
                  <a:ext uri="{FF2B5EF4-FFF2-40B4-BE49-F238E27FC236}">
                    <a16:creationId xmlns:a16="http://schemas.microsoft.com/office/drawing/2014/main" id="{25A5F15B-12B5-4A6E-BDF7-3B9D1C473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" name="Oval 73">
                <a:extLst>
                  <a:ext uri="{FF2B5EF4-FFF2-40B4-BE49-F238E27FC236}">
                    <a16:creationId xmlns:a16="http://schemas.microsoft.com/office/drawing/2014/main" id="{CB4D72A4-69B9-4AE0-BEBD-E672DDA91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3" name="Oval 74">
                <a:extLst>
                  <a:ext uri="{FF2B5EF4-FFF2-40B4-BE49-F238E27FC236}">
                    <a16:creationId xmlns:a16="http://schemas.microsoft.com/office/drawing/2014/main" id="{142B03D7-975E-4C6D-B413-2E7FB43B0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" name="Oval 75">
                <a:extLst>
                  <a:ext uri="{FF2B5EF4-FFF2-40B4-BE49-F238E27FC236}">
                    <a16:creationId xmlns:a16="http://schemas.microsoft.com/office/drawing/2014/main" id="{3B70B4C8-83FB-4FAB-95AB-9D5275BE7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" name="Oval 76">
                <a:extLst>
                  <a:ext uri="{FF2B5EF4-FFF2-40B4-BE49-F238E27FC236}">
                    <a16:creationId xmlns:a16="http://schemas.microsoft.com/office/drawing/2014/main" id="{4C2DEBCD-3475-4548-B9A8-CFBE44D97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" name="Oval 77">
                <a:extLst>
                  <a:ext uri="{FF2B5EF4-FFF2-40B4-BE49-F238E27FC236}">
                    <a16:creationId xmlns:a16="http://schemas.microsoft.com/office/drawing/2014/main" id="{034D84EF-8530-405A-A4B8-FA710B19A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7" name="Oval 78">
                <a:extLst>
                  <a:ext uri="{FF2B5EF4-FFF2-40B4-BE49-F238E27FC236}">
                    <a16:creationId xmlns:a16="http://schemas.microsoft.com/office/drawing/2014/main" id="{7F69EA33-48BB-4237-B809-09F198BAC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8" name="Oval 79">
                <a:extLst>
                  <a:ext uri="{FF2B5EF4-FFF2-40B4-BE49-F238E27FC236}">
                    <a16:creationId xmlns:a16="http://schemas.microsoft.com/office/drawing/2014/main" id="{ABA80969-9383-4929-A69C-E853387BD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Oval 80">
                <a:extLst>
                  <a:ext uri="{FF2B5EF4-FFF2-40B4-BE49-F238E27FC236}">
                    <a16:creationId xmlns:a16="http://schemas.microsoft.com/office/drawing/2014/main" id="{073922F7-8EDD-4B7B-91DE-BD5E3E6FA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Oval 81">
                <a:extLst>
                  <a:ext uri="{FF2B5EF4-FFF2-40B4-BE49-F238E27FC236}">
                    <a16:creationId xmlns:a16="http://schemas.microsoft.com/office/drawing/2014/main" id="{7C6FAB2A-1C2A-4781-81D7-6F5A0F134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1E76929-E524-44FE-8913-03B2D7691DA4}"/>
              </a:ext>
            </a:extLst>
          </p:cNvPr>
          <p:cNvGrpSpPr/>
          <p:nvPr/>
        </p:nvGrpSpPr>
        <p:grpSpPr>
          <a:xfrm>
            <a:off x="5881120" y="3261315"/>
            <a:ext cx="1150937" cy="3214688"/>
            <a:chOff x="2840402" y="3475681"/>
            <a:chExt cx="1150937" cy="3214688"/>
          </a:xfrm>
        </p:grpSpPr>
        <p:sp>
          <p:nvSpPr>
            <p:cNvPr id="72" name="Freeform 49">
              <a:extLst>
                <a:ext uri="{FF2B5EF4-FFF2-40B4-BE49-F238E27FC236}">
                  <a16:creationId xmlns:a16="http://schemas.microsoft.com/office/drawing/2014/main" id="{9DC40261-0435-4C02-AB7F-8A1186D95F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A245BB6-DA79-42A2-A03C-50D512CB9B30}"/>
                </a:ext>
              </a:extLst>
            </p:cNvPr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74" name="Rectangle 50">
                <a:extLst>
                  <a:ext uri="{FF2B5EF4-FFF2-40B4-BE49-F238E27FC236}">
                    <a16:creationId xmlns:a16="http://schemas.microsoft.com/office/drawing/2014/main" id="{057DC681-624F-4390-8469-D7A9ED848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5" name="Rectangle 51">
                <a:extLst>
                  <a:ext uri="{FF2B5EF4-FFF2-40B4-BE49-F238E27FC236}">
                    <a16:creationId xmlns:a16="http://schemas.microsoft.com/office/drawing/2014/main" id="{976414AE-5CC4-4CCF-B9F0-0BB284489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6" name="Rectangle 52">
                <a:extLst>
                  <a:ext uri="{FF2B5EF4-FFF2-40B4-BE49-F238E27FC236}">
                    <a16:creationId xmlns:a16="http://schemas.microsoft.com/office/drawing/2014/main" id="{E2EB0701-3172-44FB-A6EE-6FF8CEAC5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7" name="Rectangle 53">
                <a:extLst>
                  <a:ext uri="{FF2B5EF4-FFF2-40B4-BE49-F238E27FC236}">
                    <a16:creationId xmlns:a16="http://schemas.microsoft.com/office/drawing/2014/main" id="{B56F8B5B-8A90-497A-8EC6-5A94F6109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8" name="Rectangle 54">
                <a:extLst>
                  <a:ext uri="{FF2B5EF4-FFF2-40B4-BE49-F238E27FC236}">
                    <a16:creationId xmlns:a16="http://schemas.microsoft.com/office/drawing/2014/main" id="{59ED72A5-19DB-4299-88EF-47056048B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9" name="Rectangle 55">
                <a:extLst>
                  <a:ext uri="{FF2B5EF4-FFF2-40B4-BE49-F238E27FC236}">
                    <a16:creationId xmlns:a16="http://schemas.microsoft.com/office/drawing/2014/main" id="{E80F6790-FC69-4F5E-B94A-21333A47A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0" name="Rectangle 56">
                <a:extLst>
                  <a:ext uri="{FF2B5EF4-FFF2-40B4-BE49-F238E27FC236}">
                    <a16:creationId xmlns:a16="http://schemas.microsoft.com/office/drawing/2014/main" id="{ED502BC7-C50E-4CE6-8F9D-986679C91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1" name="Rectangle 57">
                <a:extLst>
                  <a:ext uri="{FF2B5EF4-FFF2-40B4-BE49-F238E27FC236}">
                    <a16:creationId xmlns:a16="http://schemas.microsoft.com/office/drawing/2014/main" id="{46C6B5EC-39B7-44C2-B1EF-0E26C4889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2" name="Rectangle 58">
                <a:extLst>
                  <a:ext uri="{FF2B5EF4-FFF2-40B4-BE49-F238E27FC236}">
                    <a16:creationId xmlns:a16="http://schemas.microsoft.com/office/drawing/2014/main" id="{97B1130D-984D-467B-B389-F54CD615B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3" name="Rectangle 59">
                <a:extLst>
                  <a:ext uri="{FF2B5EF4-FFF2-40B4-BE49-F238E27FC236}">
                    <a16:creationId xmlns:a16="http://schemas.microsoft.com/office/drawing/2014/main" id="{068D55C4-F90E-4E79-B39B-F7D95F7A1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4" name="Rectangle 60">
                <a:extLst>
                  <a:ext uri="{FF2B5EF4-FFF2-40B4-BE49-F238E27FC236}">
                    <a16:creationId xmlns:a16="http://schemas.microsoft.com/office/drawing/2014/main" id="{329890C8-3E36-4354-9CB4-F2AA7A6DA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5" name="Rectangle 61">
                <a:extLst>
                  <a:ext uri="{FF2B5EF4-FFF2-40B4-BE49-F238E27FC236}">
                    <a16:creationId xmlns:a16="http://schemas.microsoft.com/office/drawing/2014/main" id="{4D18390B-57B8-48F0-B7B6-D708455DA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6" name="Rectangle 62">
                <a:extLst>
                  <a:ext uri="{FF2B5EF4-FFF2-40B4-BE49-F238E27FC236}">
                    <a16:creationId xmlns:a16="http://schemas.microsoft.com/office/drawing/2014/main" id="{AD63C255-5580-4E67-A9D6-899EBF63C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7" name="Rectangle 63">
                <a:extLst>
                  <a:ext uri="{FF2B5EF4-FFF2-40B4-BE49-F238E27FC236}">
                    <a16:creationId xmlns:a16="http://schemas.microsoft.com/office/drawing/2014/main" id="{04C43ED2-F4B3-41EA-9983-956D9A141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8" name="Rectangle 64">
                <a:extLst>
                  <a:ext uri="{FF2B5EF4-FFF2-40B4-BE49-F238E27FC236}">
                    <a16:creationId xmlns:a16="http://schemas.microsoft.com/office/drawing/2014/main" id="{27F04150-3752-4498-A9BE-93CC0A91D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9" name="Rectangle 65">
                <a:extLst>
                  <a:ext uri="{FF2B5EF4-FFF2-40B4-BE49-F238E27FC236}">
                    <a16:creationId xmlns:a16="http://schemas.microsoft.com/office/drawing/2014/main" id="{68AC7CA4-73AA-445A-8350-35D59AB99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CCE9E3E-D9EC-4986-BF2D-E1F94C1AFCC3}"/>
              </a:ext>
            </a:extLst>
          </p:cNvPr>
          <p:cNvGrpSpPr/>
          <p:nvPr/>
        </p:nvGrpSpPr>
        <p:grpSpPr>
          <a:xfrm>
            <a:off x="7008922" y="3987502"/>
            <a:ext cx="1065212" cy="2498725"/>
            <a:chOff x="3968204" y="4134493"/>
            <a:chExt cx="1065212" cy="2498725"/>
          </a:xfrm>
        </p:grpSpPr>
        <p:sp>
          <p:nvSpPr>
            <p:cNvPr id="91" name="Freeform 26">
              <a:extLst>
                <a:ext uri="{FF2B5EF4-FFF2-40B4-BE49-F238E27FC236}">
                  <a16:creationId xmlns:a16="http://schemas.microsoft.com/office/drawing/2014/main" id="{0A214729-0AC0-4A2A-8DD9-D3E2FA8F92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1C09CC5-66CA-4712-B815-79B8B87CF843}"/>
                </a:ext>
              </a:extLst>
            </p:cNvPr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93" name="Rectangle 27">
                <a:extLst>
                  <a:ext uri="{FF2B5EF4-FFF2-40B4-BE49-F238E27FC236}">
                    <a16:creationId xmlns:a16="http://schemas.microsoft.com/office/drawing/2014/main" id="{76A7F6DD-10CB-4261-B101-E759C83E1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4" name="Rectangle 28">
                <a:extLst>
                  <a:ext uri="{FF2B5EF4-FFF2-40B4-BE49-F238E27FC236}">
                    <a16:creationId xmlns:a16="http://schemas.microsoft.com/office/drawing/2014/main" id="{BCA4BC70-06DE-4C1D-B433-3ED1BAA2C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5" name="Rectangle 29">
                <a:extLst>
                  <a:ext uri="{FF2B5EF4-FFF2-40B4-BE49-F238E27FC236}">
                    <a16:creationId xmlns:a16="http://schemas.microsoft.com/office/drawing/2014/main" id="{0E6EAF4A-02E0-4042-A4D9-0C7B4D9B3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6" name="Rectangle 30">
                <a:extLst>
                  <a:ext uri="{FF2B5EF4-FFF2-40B4-BE49-F238E27FC236}">
                    <a16:creationId xmlns:a16="http://schemas.microsoft.com/office/drawing/2014/main" id="{51401BA0-69E4-484C-81A9-D4E35F8BC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7" name="Rectangle 31">
                <a:extLst>
                  <a:ext uri="{FF2B5EF4-FFF2-40B4-BE49-F238E27FC236}">
                    <a16:creationId xmlns:a16="http://schemas.microsoft.com/office/drawing/2014/main" id="{AFEB1808-CF0D-4401-B028-11B907B58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8" name="Rectangle 32">
                <a:extLst>
                  <a:ext uri="{FF2B5EF4-FFF2-40B4-BE49-F238E27FC236}">
                    <a16:creationId xmlns:a16="http://schemas.microsoft.com/office/drawing/2014/main" id="{4D78C9B7-CF68-4238-9DEA-EE3E157CF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9" name="Rectangle 33">
                <a:extLst>
                  <a:ext uri="{FF2B5EF4-FFF2-40B4-BE49-F238E27FC236}">
                    <a16:creationId xmlns:a16="http://schemas.microsoft.com/office/drawing/2014/main" id="{77FEAEF2-A6CA-47D5-8853-AB80BE4D6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0" name="Rectangle 34">
                <a:extLst>
                  <a:ext uri="{FF2B5EF4-FFF2-40B4-BE49-F238E27FC236}">
                    <a16:creationId xmlns:a16="http://schemas.microsoft.com/office/drawing/2014/main" id="{B1E86217-6EFF-4B2B-BC5D-1F6AB7BEE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1" name="Rectangle 35">
                <a:extLst>
                  <a:ext uri="{FF2B5EF4-FFF2-40B4-BE49-F238E27FC236}">
                    <a16:creationId xmlns:a16="http://schemas.microsoft.com/office/drawing/2014/main" id="{D0319DE2-4935-4CF6-9045-60DAA2AFB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130DC57-F064-4F21-8024-175E4FB4FAB2}"/>
              </a:ext>
            </a:extLst>
          </p:cNvPr>
          <p:cNvGrpSpPr/>
          <p:nvPr/>
        </p:nvGrpSpPr>
        <p:grpSpPr>
          <a:xfrm flipH="1">
            <a:off x="6757042" y="4915424"/>
            <a:ext cx="745412" cy="1567024"/>
            <a:chOff x="2125101" y="4129094"/>
            <a:chExt cx="1071564" cy="2252664"/>
          </a:xfrm>
        </p:grpSpPr>
        <p:sp>
          <p:nvSpPr>
            <p:cNvPr id="103" name="AutoShape 37">
              <a:extLst>
                <a:ext uri="{FF2B5EF4-FFF2-40B4-BE49-F238E27FC236}">
                  <a16:creationId xmlns:a16="http://schemas.microsoft.com/office/drawing/2014/main" id="{D241533E-1514-4F68-9C10-608F52C6F9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39">
              <a:extLst>
                <a:ext uri="{FF2B5EF4-FFF2-40B4-BE49-F238E27FC236}">
                  <a16:creationId xmlns:a16="http://schemas.microsoft.com/office/drawing/2014/main" id="{BC614C23-791A-4A3B-B208-D6EE1C480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Rectangle 40">
              <a:extLst>
                <a:ext uri="{FF2B5EF4-FFF2-40B4-BE49-F238E27FC236}">
                  <a16:creationId xmlns:a16="http://schemas.microsoft.com/office/drawing/2014/main" id="{63265509-0448-4FC3-B8A1-FE032415B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41">
              <a:extLst>
                <a:ext uri="{FF2B5EF4-FFF2-40B4-BE49-F238E27FC236}">
                  <a16:creationId xmlns:a16="http://schemas.microsoft.com/office/drawing/2014/main" id="{F4851611-E800-4B8F-B14E-5A486950C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Rectangle 42">
              <a:extLst>
                <a:ext uri="{FF2B5EF4-FFF2-40B4-BE49-F238E27FC236}">
                  <a16:creationId xmlns:a16="http://schemas.microsoft.com/office/drawing/2014/main" id="{70128206-51D3-44C8-87AB-F7E99D46C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Rectangle 43">
              <a:extLst>
                <a:ext uri="{FF2B5EF4-FFF2-40B4-BE49-F238E27FC236}">
                  <a16:creationId xmlns:a16="http://schemas.microsoft.com/office/drawing/2014/main" id="{866F67A0-F6D5-4C0A-9DC8-F4340D9FE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Rectangle 44">
              <a:extLst>
                <a:ext uri="{FF2B5EF4-FFF2-40B4-BE49-F238E27FC236}">
                  <a16:creationId xmlns:a16="http://schemas.microsoft.com/office/drawing/2014/main" id="{D2BD7F22-859B-4560-A57A-A8B7F48D9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Rectangle 45">
              <a:extLst>
                <a:ext uri="{FF2B5EF4-FFF2-40B4-BE49-F238E27FC236}">
                  <a16:creationId xmlns:a16="http://schemas.microsoft.com/office/drawing/2014/main" id="{5E345B79-8CAB-425A-874F-F25CE16A7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35AD655-EBF2-429E-9472-F3869D904017}"/>
              </a:ext>
            </a:extLst>
          </p:cNvPr>
          <p:cNvGrpSpPr/>
          <p:nvPr/>
        </p:nvGrpSpPr>
        <p:grpSpPr>
          <a:xfrm flipH="1">
            <a:off x="6031475" y="4906929"/>
            <a:ext cx="745416" cy="1567024"/>
            <a:chOff x="2125083" y="4129113"/>
            <a:chExt cx="1071561" cy="2252675"/>
          </a:xfrm>
        </p:grpSpPr>
        <p:sp>
          <p:nvSpPr>
            <p:cNvPr id="112" name="AutoShape 37">
              <a:extLst>
                <a:ext uri="{FF2B5EF4-FFF2-40B4-BE49-F238E27FC236}">
                  <a16:creationId xmlns:a16="http://schemas.microsoft.com/office/drawing/2014/main" id="{AA5DAFCF-72E9-4E01-9F91-AC1E4BDDCB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7C9E13B6-029A-4F1A-8F09-A4D62E687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Rectangle 40">
              <a:extLst>
                <a:ext uri="{FF2B5EF4-FFF2-40B4-BE49-F238E27FC236}">
                  <a16:creationId xmlns:a16="http://schemas.microsoft.com/office/drawing/2014/main" id="{91F9B01C-F7E1-4656-92D0-16E2E0AAA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98F20AF0-7838-4616-A300-37B26379E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Rectangle 42">
              <a:extLst>
                <a:ext uri="{FF2B5EF4-FFF2-40B4-BE49-F238E27FC236}">
                  <a16:creationId xmlns:a16="http://schemas.microsoft.com/office/drawing/2014/main" id="{BB98F14E-80C6-4194-99A3-5BB2B5D20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Rectangle 43">
              <a:extLst>
                <a:ext uri="{FF2B5EF4-FFF2-40B4-BE49-F238E27FC236}">
                  <a16:creationId xmlns:a16="http://schemas.microsoft.com/office/drawing/2014/main" id="{8A6488A0-FD8D-48D4-A202-FE652CF59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Rectangle 44">
              <a:extLst>
                <a:ext uri="{FF2B5EF4-FFF2-40B4-BE49-F238E27FC236}">
                  <a16:creationId xmlns:a16="http://schemas.microsoft.com/office/drawing/2014/main" id="{CD3E2C2E-4A55-4123-9069-AD6DC733A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Rectangle 45">
              <a:extLst>
                <a:ext uri="{FF2B5EF4-FFF2-40B4-BE49-F238E27FC236}">
                  <a16:creationId xmlns:a16="http://schemas.microsoft.com/office/drawing/2014/main" id="{230564AD-8C23-4672-B537-8B5033834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23EB841-81B0-471E-B1D6-A97E45FEDBB8}"/>
              </a:ext>
            </a:extLst>
          </p:cNvPr>
          <p:cNvGrpSpPr/>
          <p:nvPr/>
        </p:nvGrpSpPr>
        <p:grpSpPr>
          <a:xfrm>
            <a:off x="5227151" y="4940266"/>
            <a:ext cx="807639" cy="1551675"/>
            <a:chOff x="2186433" y="5057372"/>
            <a:chExt cx="807639" cy="155167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683DAFA-3063-41A8-8E44-E83B59B9DC9E}"/>
                </a:ext>
              </a:extLst>
            </p:cNvPr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35" name="Rectangle 124">
                <a:extLst>
                  <a:ext uri="{FF2B5EF4-FFF2-40B4-BE49-F238E27FC236}">
                    <a16:creationId xmlns:a16="http://schemas.microsoft.com/office/drawing/2014/main" id="{0A05CC57-D585-4E7A-9362-F8536DCE7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6" name="Rectangle 125">
                <a:extLst>
                  <a:ext uri="{FF2B5EF4-FFF2-40B4-BE49-F238E27FC236}">
                    <a16:creationId xmlns:a16="http://schemas.microsoft.com/office/drawing/2014/main" id="{85E58BC0-B03C-43FD-B6D4-F0024AF74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7" name="Rectangle 126">
                <a:extLst>
                  <a:ext uri="{FF2B5EF4-FFF2-40B4-BE49-F238E27FC236}">
                    <a16:creationId xmlns:a16="http://schemas.microsoft.com/office/drawing/2014/main" id="{772C1499-4F9A-4FC1-AB13-2EEE72FE1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C2DBC26-4706-4E26-BF67-20D86AFCEF68}"/>
                </a:ext>
              </a:extLst>
            </p:cNvPr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23" name="Rectangle 127">
                <a:extLst>
                  <a:ext uri="{FF2B5EF4-FFF2-40B4-BE49-F238E27FC236}">
                    <a16:creationId xmlns:a16="http://schemas.microsoft.com/office/drawing/2014/main" id="{702D5FFC-7733-4CF6-B688-EA6428A3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Rectangle 128">
                <a:extLst>
                  <a:ext uri="{FF2B5EF4-FFF2-40B4-BE49-F238E27FC236}">
                    <a16:creationId xmlns:a16="http://schemas.microsoft.com/office/drawing/2014/main" id="{0A217D43-23C6-424A-BBC3-F1323C3EA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5" name="Rectangle 129">
                <a:extLst>
                  <a:ext uri="{FF2B5EF4-FFF2-40B4-BE49-F238E27FC236}">
                    <a16:creationId xmlns:a16="http://schemas.microsoft.com/office/drawing/2014/main" id="{D6F8CF05-EC49-457C-8CB8-548EF8FA1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6" name="Rectangle 130">
                <a:extLst>
                  <a:ext uri="{FF2B5EF4-FFF2-40B4-BE49-F238E27FC236}">
                    <a16:creationId xmlns:a16="http://schemas.microsoft.com/office/drawing/2014/main" id="{28B3EF78-BDB9-4EA1-8ECC-911970ED6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7" name="Rectangle 131">
                <a:extLst>
                  <a:ext uri="{FF2B5EF4-FFF2-40B4-BE49-F238E27FC236}">
                    <a16:creationId xmlns:a16="http://schemas.microsoft.com/office/drawing/2014/main" id="{EA3C8CC0-65CF-4871-992B-A4C1BFB02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8" name="Rectangle 132">
                <a:extLst>
                  <a:ext uri="{FF2B5EF4-FFF2-40B4-BE49-F238E27FC236}">
                    <a16:creationId xmlns:a16="http://schemas.microsoft.com/office/drawing/2014/main" id="{F1DEB7C7-303E-49BE-848A-9C6903AFA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9" name="Rectangle 133">
                <a:extLst>
                  <a:ext uri="{FF2B5EF4-FFF2-40B4-BE49-F238E27FC236}">
                    <a16:creationId xmlns:a16="http://schemas.microsoft.com/office/drawing/2014/main" id="{FB14B9E8-1A6C-495C-8E34-7B4EF1210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0" name="Rectangle 134">
                <a:extLst>
                  <a:ext uri="{FF2B5EF4-FFF2-40B4-BE49-F238E27FC236}">
                    <a16:creationId xmlns:a16="http://schemas.microsoft.com/office/drawing/2014/main" id="{51AB4564-C519-4528-9533-C3146A984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1" name="Rectangle 135">
                <a:extLst>
                  <a:ext uri="{FF2B5EF4-FFF2-40B4-BE49-F238E27FC236}">
                    <a16:creationId xmlns:a16="http://schemas.microsoft.com/office/drawing/2014/main" id="{DEF9870E-0C6E-44EA-BED9-CC0E99577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2" name="Rectangle 136">
                <a:extLst>
                  <a:ext uri="{FF2B5EF4-FFF2-40B4-BE49-F238E27FC236}">
                    <a16:creationId xmlns:a16="http://schemas.microsoft.com/office/drawing/2014/main" id="{CC7A9962-4769-4F1E-8BD9-90612B719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3" name="Rectangle 137">
                <a:extLst>
                  <a:ext uri="{FF2B5EF4-FFF2-40B4-BE49-F238E27FC236}">
                    <a16:creationId xmlns:a16="http://schemas.microsoft.com/office/drawing/2014/main" id="{229A0C02-C34C-4CFF-9489-BDFAD7500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4" name="Rectangle 138">
                <a:extLst>
                  <a:ext uri="{FF2B5EF4-FFF2-40B4-BE49-F238E27FC236}">
                    <a16:creationId xmlns:a16="http://schemas.microsoft.com/office/drawing/2014/main" id="{A016B9A5-AD24-4572-9F02-6528CCA18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B6226AA-2404-4E9A-B9EA-27C3F7801C22}"/>
              </a:ext>
            </a:extLst>
          </p:cNvPr>
          <p:cNvGrpSpPr/>
          <p:nvPr/>
        </p:nvGrpSpPr>
        <p:grpSpPr>
          <a:xfrm flipH="1">
            <a:off x="8302884" y="4848196"/>
            <a:ext cx="725340" cy="1631813"/>
            <a:chOff x="614297" y="5025330"/>
            <a:chExt cx="725340" cy="1546983"/>
          </a:xfrm>
        </p:grpSpPr>
        <p:sp>
          <p:nvSpPr>
            <p:cNvPr id="139" name="Rectangle 8">
              <a:extLst>
                <a:ext uri="{FF2B5EF4-FFF2-40B4-BE49-F238E27FC236}">
                  <a16:creationId xmlns:a16="http://schemas.microsoft.com/office/drawing/2014/main" id="{A6F69F28-366C-4E41-B5C5-B85D115B9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9">
              <a:extLst>
                <a:ext uri="{FF2B5EF4-FFF2-40B4-BE49-F238E27FC236}">
                  <a16:creationId xmlns:a16="http://schemas.microsoft.com/office/drawing/2014/main" id="{BAFDD109-8235-42DD-B257-E75EC48E6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10">
              <a:extLst>
                <a:ext uri="{FF2B5EF4-FFF2-40B4-BE49-F238E27FC236}">
                  <a16:creationId xmlns:a16="http://schemas.microsoft.com/office/drawing/2014/main" id="{C2D8CFFE-1D34-4E72-B0C9-4F10F5845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7B2D0A7-AF78-4D3D-8ADA-8B5410E3EDE9}"/>
              </a:ext>
            </a:extLst>
          </p:cNvPr>
          <p:cNvGrpSpPr/>
          <p:nvPr/>
        </p:nvGrpSpPr>
        <p:grpSpPr>
          <a:xfrm flipH="1">
            <a:off x="7215331" y="4848196"/>
            <a:ext cx="725340" cy="1631813"/>
            <a:chOff x="1933949" y="5025330"/>
            <a:chExt cx="725340" cy="1546983"/>
          </a:xfrm>
        </p:grpSpPr>
        <p:sp>
          <p:nvSpPr>
            <p:cNvPr id="143" name="Rectangle 8">
              <a:extLst>
                <a:ext uri="{FF2B5EF4-FFF2-40B4-BE49-F238E27FC236}">
                  <a16:creationId xmlns:a16="http://schemas.microsoft.com/office/drawing/2014/main" id="{E777A4F0-C0E6-4550-B300-098158129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7CAF4C6E-65D9-4013-AC4F-B8E0999B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0D84CAF1-AEF7-401E-9E36-E85571E53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84FF7F2-7BD4-4643-A5E6-7E688F45FA51}"/>
              </a:ext>
            </a:extLst>
          </p:cNvPr>
          <p:cNvGrpSpPr/>
          <p:nvPr/>
        </p:nvGrpSpPr>
        <p:grpSpPr>
          <a:xfrm flipH="1">
            <a:off x="3163777" y="4848196"/>
            <a:ext cx="725340" cy="1631813"/>
            <a:chOff x="7382753" y="5025330"/>
            <a:chExt cx="725340" cy="1546983"/>
          </a:xfrm>
        </p:grpSpPr>
        <p:sp>
          <p:nvSpPr>
            <p:cNvPr id="147" name="Rectangle 8">
              <a:extLst>
                <a:ext uri="{FF2B5EF4-FFF2-40B4-BE49-F238E27FC236}">
                  <a16:creationId xmlns:a16="http://schemas.microsoft.com/office/drawing/2014/main" id="{64B256EB-21C5-4FBA-89A4-C71261696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F909DA7C-8374-444B-BB19-350EA09F3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10">
              <a:extLst>
                <a:ext uri="{FF2B5EF4-FFF2-40B4-BE49-F238E27FC236}">
                  <a16:creationId xmlns:a16="http://schemas.microsoft.com/office/drawing/2014/main" id="{B9691A2E-095E-42C4-B3A1-70025C322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A8F2E68-95FC-44D6-B063-DD7AC57D3CFF}"/>
              </a:ext>
            </a:extLst>
          </p:cNvPr>
          <p:cNvGrpSpPr/>
          <p:nvPr/>
        </p:nvGrpSpPr>
        <p:grpSpPr>
          <a:xfrm flipH="1">
            <a:off x="4096774" y="4848196"/>
            <a:ext cx="725340" cy="1631813"/>
            <a:chOff x="6096000" y="5025330"/>
            <a:chExt cx="725340" cy="1546983"/>
          </a:xfrm>
        </p:grpSpPr>
        <p:sp>
          <p:nvSpPr>
            <p:cNvPr id="151" name="Rectangle 8">
              <a:extLst>
                <a:ext uri="{FF2B5EF4-FFF2-40B4-BE49-F238E27FC236}">
                  <a16:creationId xmlns:a16="http://schemas.microsoft.com/office/drawing/2014/main" id="{75A8D666-1F61-470B-8831-7146B3D23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BE97DB2F-0104-486B-A028-F48572C90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971C09F7-DFD1-4A3A-A87E-34611679C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CB15AC2-2F38-4048-B285-8955B4E227DD}"/>
              </a:ext>
            </a:extLst>
          </p:cNvPr>
          <p:cNvGrpSpPr/>
          <p:nvPr/>
        </p:nvGrpSpPr>
        <p:grpSpPr>
          <a:xfrm flipH="1">
            <a:off x="5088173" y="4848196"/>
            <a:ext cx="725340" cy="1631813"/>
            <a:chOff x="3829008" y="5025330"/>
            <a:chExt cx="725340" cy="1546983"/>
          </a:xfrm>
        </p:grpSpPr>
        <p:sp>
          <p:nvSpPr>
            <p:cNvPr id="155" name="Rectangle 8">
              <a:extLst>
                <a:ext uri="{FF2B5EF4-FFF2-40B4-BE49-F238E27FC236}">
                  <a16:creationId xmlns:a16="http://schemas.microsoft.com/office/drawing/2014/main" id="{0869F9F8-067A-4FA1-816A-80AC1DB0D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747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9">
              <a:extLst>
                <a:ext uri="{FF2B5EF4-FFF2-40B4-BE49-F238E27FC236}">
                  <a16:creationId xmlns:a16="http://schemas.microsoft.com/office/drawing/2014/main" id="{A837E03F-59F9-4859-920B-CF3A5E1E2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008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10">
              <a:extLst>
                <a:ext uri="{FF2B5EF4-FFF2-40B4-BE49-F238E27FC236}">
                  <a16:creationId xmlns:a16="http://schemas.microsoft.com/office/drawing/2014/main" id="{46D36C96-FC7D-4203-A058-B4118850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678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59" name="Oval 158">
            <a:extLst>
              <a:ext uri="{FF2B5EF4-FFF2-40B4-BE49-F238E27FC236}">
                <a16:creationId xmlns:a16="http://schemas.microsoft.com/office/drawing/2014/main" id="{40FCEDF8-F166-4C30-8573-BCAF7B58FB9B}"/>
              </a:ext>
            </a:extLst>
          </p:cNvPr>
          <p:cNvSpPr/>
          <p:nvPr/>
        </p:nvSpPr>
        <p:spPr>
          <a:xfrm>
            <a:off x="2297144" y="1677855"/>
            <a:ext cx="1050944" cy="1050944"/>
          </a:xfrm>
          <a:prstGeom prst="ellipse">
            <a:avLst/>
          </a:prstGeom>
          <a:noFill/>
          <a:ln w="762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Arc 159">
            <a:extLst>
              <a:ext uri="{FF2B5EF4-FFF2-40B4-BE49-F238E27FC236}">
                <a16:creationId xmlns:a16="http://schemas.microsoft.com/office/drawing/2014/main" id="{71DFA441-EEAF-43E3-AB25-8673608AD8D4}"/>
              </a:ext>
            </a:extLst>
          </p:cNvPr>
          <p:cNvSpPr/>
          <p:nvPr/>
        </p:nvSpPr>
        <p:spPr>
          <a:xfrm flipH="1">
            <a:off x="2297144" y="1677855"/>
            <a:ext cx="1050944" cy="1050944"/>
          </a:xfrm>
          <a:prstGeom prst="arc">
            <a:avLst>
              <a:gd name="adj1" fmla="val 16200000"/>
              <a:gd name="adj2" fmla="val 4496849"/>
            </a:avLst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TextBox 34">
            <a:extLst>
              <a:ext uri="{FF2B5EF4-FFF2-40B4-BE49-F238E27FC236}">
                <a16:creationId xmlns:a16="http://schemas.microsoft.com/office/drawing/2014/main" id="{75995FEC-2A2F-4177-A311-1339BA8F3E3B}"/>
              </a:ext>
            </a:extLst>
          </p:cNvPr>
          <p:cNvSpPr txBox="1"/>
          <p:nvPr/>
        </p:nvSpPr>
        <p:spPr>
          <a:xfrm>
            <a:off x="2079854" y="2803251"/>
            <a:ext cx="1485524" cy="704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Lorem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id-ID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Ipsum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DB2FD322-7485-4896-9174-42558CE702DA}"/>
              </a:ext>
            </a:extLst>
          </p:cNvPr>
          <p:cNvSpPr/>
          <p:nvPr/>
        </p:nvSpPr>
        <p:spPr>
          <a:xfrm>
            <a:off x="4479400" y="1677855"/>
            <a:ext cx="1050944" cy="1050944"/>
          </a:xfrm>
          <a:prstGeom prst="ellipse">
            <a:avLst/>
          </a:prstGeom>
          <a:noFill/>
          <a:ln w="762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Arc 163">
            <a:extLst>
              <a:ext uri="{FF2B5EF4-FFF2-40B4-BE49-F238E27FC236}">
                <a16:creationId xmlns:a16="http://schemas.microsoft.com/office/drawing/2014/main" id="{7166732C-A386-4050-B81C-B700243ADFC8}"/>
              </a:ext>
            </a:extLst>
          </p:cNvPr>
          <p:cNvSpPr/>
          <p:nvPr/>
        </p:nvSpPr>
        <p:spPr>
          <a:xfrm flipH="1">
            <a:off x="4479400" y="1677855"/>
            <a:ext cx="1050944" cy="1050944"/>
          </a:xfrm>
          <a:prstGeom prst="arc">
            <a:avLst>
              <a:gd name="adj1" fmla="val 16200000"/>
              <a:gd name="adj2" fmla="val 140896"/>
            </a:avLst>
          </a:prstGeom>
          <a:noFill/>
          <a:ln w="762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TextBox 34">
            <a:extLst>
              <a:ext uri="{FF2B5EF4-FFF2-40B4-BE49-F238E27FC236}">
                <a16:creationId xmlns:a16="http://schemas.microsoft.com/office/drawing/2014/main" id="{F0F6AEEA-281D-4C94-AB76-124DFBC35170}"/>
              </a:ext>
            </a:extLst>
          </p:cNvPr>
          <p:cNvSpPr txBox="1"/>
          <p:nvPr/>
        </p:nvSpPr>
        <p:spPr>
          <a:xfrm>
            <a:off x="4262110" y="2803251"/>
            <a:ext cx="1485524" cy="704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Lorem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id-ID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Ipsum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A50CA07C-B757-443E-B41E-A6B9329A1065}"/>
              </a:ext>
            </a:extLst>
          </p:cNvPr>
          <p:cNvSpPr/>
          <p:nvPr/>
        </p:nvSpPr>
        <p:spPr>
          <a:xfrm>
            <a:off x="6661656" y="1677855"/>
            <a:ext cx="1050944" cy="1050944"/>
          </a:xfrm>
          <a:prstGeom prst="ellipse">
            <a:avLst/>
          </a:prstGeom>
          <a:noFill/>
          <a:ln w="762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Arc 167">
            <a:extLst>
              <a:ext uri="{FF2B5EF4-FFF2-40B4-BE49-F238E27FC236}">
                <a16:creationId xmlns:a16="http://schemas.microsoft.com/office/drawing/2014/main" id="{D2FD3563-CD5A-4CFC-8FAD-AE522743339C}"/>
              </a:ext>
            </a:extLst>
          </p:cNvPr>
          <p:cNvSpPr/>
          <p:nvPr/>
        </p:nvSpPr>
        <p:spPr>
          <a:xfrm flipH="1">
            <a:off x="6661656" y="1677855"/>
            <a:ext cx="1050944" cy="1050944"/>
          </a:xfrm>
          <a:prstGeom prst="arc">
            <a:avLst>
              <a:gd name="adj1" fmla="val 16200000"/>
              <a:gd name="adj2" fmla="val 7218412"/>
            </a:avLst>
          </a:prstGeom>
          <a:noFill/>
          <a:ln w="762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34">
            <a:extLst>
              <a:ext uri="{FF2B5EF4-FFF2-40B4-BE49-F238E27FC236}">
                <a16:creationId xmlns:a16="http://schemas.microsoft.com/office/drawing/2014/main" id="{B70B6E50-F404-494C-9C89-886B708E5DBF}"/>
              </a:ext>
            </a:extLst>
          </p:cNvPr>
          <p:cNvSpPr txBox="1"/>
          <p:nvPr/>
        </p:nvSpPr>
        <p:spPr>
          <a:xfrm>
            <a:off x="6444366" y="2803251"/>
            <a:ext cx="1485524" cy="704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Lorem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id-ID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Ipsum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0C7E0C4-545E-4929-B118-4059F3D168B4}"/>
              </a:ext>
            </a:extLst>
          </p:cNvPr>
          <p:cNvSpPr/>
          <p:nvPr/>
        </p:nvSpPr>
        <p:spPr>
          <a:xfrm>
            <a:off x="8843912" y="1677855"/>
            <a:ext cx="1050944" cy="1050944"/>
          </a:xfrm>
          <a:prstGeom prst="ellipse">
            <a:avLst/>
          </a:prstGeom>
          <a:noFill/>
          <a:ln w="762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Arc 171">
            <a:extLst>
              <a:ext uri="{FF2B5EF4-FFF2-40B4-BE49-F238E27FC236}">
                <a16:creationId xmlns:a16="http://schemas.microsoft.com/office/drawing/2014/main" id="{A30A2734-530A-45E3-B300-D326817BE40B}"/>
              </a:ext>
            </a:extLst>
          </p:cNvPr>
          <p:cNvSpPr/>
          <p:nvPr/>
        </p:nvSpPr>
        <p:spPr>
          <a:xfrm flipH="1">
            <a:off x="8843912" y="1677855"/>
            <a:ext cx="1050944" cy="1050944"/>
          </a:xfrm>
          <a:prstGeom prst="arc">
            <a:avLst>
              <a:gd name="adj1" fmla="val 16200000"/>
              <a:gd name="adj2" fmla="val 9649625"/>
            </a:avLst>
          </a:prstGeom>
          <a:noFill/>
          <a:ln w="76200" cap="rnd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TextBox 34">
            <a:extLst>
              <a:ext uri="{FF2B5EF4-FFF2-40B4-BE49-F238E27FC236}">
                <a16:creationId xmlns:a16="http://schemas.microsoft.com/office/drawing/2014/main" id="{8587E2E7-741C-4AC7-9391-C1BABE1BD3F0}"/>
              </a:ext>
            </a:extLst>
          </p:cNvPr>
          <p:cNvSpPr txBox="1"/>
          <p:nvPr/>
        </p:nvSpPr>
        <p:spPr>
          <a:xfrm>
            <a:off x="8626622" y="2803251"/>
            <a:ext cx="1485524" cy="704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Lorem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id-ID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Ipsum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DB98383-67CB-44E7-9A67-8A094A8A13F0}"/>
              </a:ext>
            </a:extLst>
          </p:cNvPr>
          <p:cNvSpPr txBox="1"/>
          <p:nvPr/>
        </p:nvSpPr>
        <p:spPr>
          <a:xfrm>
            <a:off x="2486890" y="2026479"/>
            <a:ext cx="671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Kozuka Gothic Pro M" panose="020B0700000000000000" pitchFamily="34" charset="-128"/>
              </a:rPr>
              <a:t>430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9F119EF-E66C-4FC3-BF89-7145A3291966}"/>
              </a:ext>
            </a:extLst>
          </p:cNvPr>
          <p:cNvSpPr txBox="1"/>
          <p:nvPr/>
        </p:nvSpPr>
        <p:spPr>
          <a:xfrm>
            <a:off x="4669146" y="2026479"/>
            <a:ext cx="671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Kozuka Gothic Pro M" panose="020B0700000000000000" pitchFamily="34" charset="-128"/>
              </a:rPr>
              <a:t>250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FE32CE4-5E9F-465D-8B1C-C18247FDEB06}"/>
              </a:ext>
            </a:extLst>
          </p:cNvPr>
          <p:cNvSpPr txBox="1"/>
          <p:nvPr/>
        </p:nvSpPr>
        <p:spPr>
          <a:xfrm>
            <a:off x="6851402" y="2026479"/>
            <a:ext cx="671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Kozuka Gothic Pro M" panose="020B0700000000000000" pitchFamily="34" charset="-128"/>
              </a:rPr>
              <a:t>621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6372AF6-B0F2-41EE-BE89-DBCA067337A3}"/>
              </a:ext>
            </a:extLst>
          </p:cNvPr>
          <p:cNvSpPr txBox="1"/>
          <p:nvPr/>
        </p:nvSpPr>
        <p:spPr>
          <a:xfrm>
            <a:off x="9033658" y="2026479"/>
            <a:ext cx="671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Kozuka Gothic Pro M" panose="020B0700000000000000" pitchFamily="34" charset="-128"/>
              </a:rPr>
              <a:t>720</a:t>
            </a:r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546893EA-66FC-42CB-9714-99948EBFBD6A}"/>
              </a:ext>
            </a:extLst>
          </p:cNvPr>
          <p:cNvSpPr>
            <a:spLocks/>
          </p:cNvSpPr>
          <p:nvPr/>
        </p:nvSpPr>
        <p:spPr bwMode="auto">
          <a:xfrm>
            <a:off x="0" y="6109248"/>
            <a:ext cx="12192000" cy="787544"/>
          </a:xfrm>
          <a:custGeom>
            <a:avLst/>
            <a:gdLst>
              <a:gd name="T0" fmla="*/ 0 w 3200"/>
              <a:gd name="T1" fmla="*/ 29 h 762"/>
              <a:gd name="T2" fmla="*/ 1413 w 3200"/>
              <a:gd name="T3" fmla="*/ 352 h 762"/>
              <a:gd name="T4" fmla="*/ 3200 w 3200"/>
              <a:gd name="T5" fmla="*/ 545 h 762"/>
              <a:gd name="T6" fmla="*/ 3200 w 3200"/>
              <a:gd name="T7" fmla="*/ 762 h 762"/>
              <a:gd name="T8" fmla="*/ 0 w 3200"/>
              <a:gd name="T9" fmla="*/ 762 h 762"/>
              <a:gd name="T10" fmla="*/ 0 w 3200"/>
              <a:gd name="T11" fmla="*/ 29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762">
                <a:moveTo>
                  <a:pt x="0" y="29"/>
                </a:moveTo>
                <a:cubicBezTo>
                  <a:pt x="0" y="29"/>
                  <a:pt x="662" y="0"/>
                  <a:pt x="1413" y="352"/>
                </a:cubicBezTo>
                <a:cubicBezTo>
                  <a:pt x="2164" y="705"/>
                  <a:pt x="3200" y="545"/>
                  <a:pt x="3200" y="545"/>
                </a:cubicBezTo>
                <a:cubicBezTo>
                  <a:pt x="3200" y="762"/>
                  <a:pt x="3200" y="762"/>
                  <a:pt x="3200" y="762"/>
                </a:cubicBezTo>
                <a:cubicBezTo>
                  <a:pt x="0" y="762"/>
                  <a:pt x="0" y="762"/>
                  <a:pt x="0" y="762"/>
                </a:cubicBezTo>
                <a:lnTo>
                  <a:pt x="0" y="29"/>
                </a:lnTo>
                <a:close/>
              </a:path>
            </a:pathLst>
          </a:custGeom>
          <a:solidFill>
            <a:srgbClr val="C691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8" name="Freeform 6">
            <a:extLst>
              <a:ext uri="{FF2B5EF4-FFF2-40B4-BE49-F238E27FC236}">
                <a16:creationId xmlns:a16="http://schemas.microsoft.com/office/drawing/2014/main" id="{0F11612B-65E0-46E3-A1A5-7A863691E9A3}"/>
              </a:ext>
            </a:extLst>
          </p:cNvPr>
          <p:cNvSpPr>
            <a:spLocks/>
          </p:cNvSpPr>
          <p:nvPr/>
        </p:nvSpPr>
        <p:spPr bwMode="auto">
          <a:xfrm>
            <a:off x="0" y="6054726"/>
            <a:ext cx="12192000" cy="894817"/>
          </a:xfrm>
          <a:custGeom>
            <a:avLst/>
            <a:gdLst>
              <a:gd name="T0" fmla="*/ 3200 w 3200"/>
              <a:gd name="T1" fmla="*/ 66 h 423"/>
              <a:gd name="T2" fmla="*/ 1743 w 3200"/>
              <a:gd name="T3" fmla="*/ 212 h 423"/>
              <a:gd name="T4" fmla="*/ 0 w 3200"/>
              <a:gd name="T5" fmla="*/ 175 h 423"/>
              <a:gd name="T6" fmla="*/ 0 w 3200"/>
              <a:gd name="T7" fmla="*/ 404 h 423"/>
              <a:gd name="T8" fmla="*/ 3200 w 3200"/>
              <a:gd name="T9" fmla="*/ 404 h 423"/>
              <a:gd name="T10" fmla="*/ 3200 w 3200"/>
              <a:gd name="T11" fmla="*/ 66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423">
                <a:moveTo>
                  <a:pt x="3200" y="66"/>
                </a:moveTo>
                <a:cubicBezTo>
                  <a:pt x="3200" y="66"/>
                  <a:pt x="2831" y="0"/>
                  <a:pt x="1743" y="212"/>
                </a:cubicBezTo>
                <a:cubicBezTo>
                  <a:pt x="655" y="423"/>
                  <a:pt x="0" y="175"/>
                  <a:pt x="0" y="175"/>
                </a:cubicBezTo>
                <a:cubicBezTo>
                  <a:pt x="0" y="404"/>
                  <a:pt x="0" y="404"/>
                  <a:pt x="0" y="404"/>
                </a:cubicBezTo>
                <a:cubicBezTo>
                  <a:pt x="3200" y="404"/>
                  <a:pt x="3200" y="404"/>
                  <a:pt x="3200" y="404"/>
                </a:cubicBezTo>
                <a:lnTo>
                  <a:pt x="3200" y="66"/>
                </a:lnTo>
                <a:close/>
              </a:path>
            </a:pathLst>
          </a:custGeom>
          <a:solidFill>
            <a:srgbClr val="1B12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6702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49004-19E0-41C8-9FE8-47F95BF00199}"/>
              </a:ext>
            </a:extLst>
          </p:cNvPr>
          <p:cNvSpPr txBox="1"/>
          <p:nvPr/>
        </p:nvSpPr>
        <p:spPr>
          <a:xfrm>
            <a:off x="3858053" y="226146"/>
            <a:ext cx="4354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8F88F3-C84F-4A5B-BDB1-7F69603A53A2}"/>
              </a:ext>
            </a:extLst>
          </p:cNvPr>
          <p:cNvSpPr/>
          <p:nvPr/>
        </p:nvSpPr>
        <p:spPr>
          <a:xfrm>
            <a:off x="3111345" y="4785897"/>
            <a:ext cx="2984656" cy="11461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7B7FB8-99EF-4A93-83BB-BF2390430711}"/>
              </a:ext>
            </a:extLst>
          </p:cNvPr>
          <p:cNvSpPr/>
          <p:nvPr/>
        </p:nvSpPr>
        <p:spPr>
          <a:xfrm>
            <a:off x="6096000" y="3995737"/>
            <a:ext cx="2984656" cy="11461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9F473-9937-4EF2-936B-A73587F42160}"/>
              </a:ext>
            </a:extLst>
          </p:cNvPr>
          <p:cNvSpPr/>
          <p:nvPr/>
        </p:nvSpPr>
        <p:spPr>
          <a:xfrm>
            <a:off x="3111345" y="2849562"/>
            <a:ext cx="2984656" cy="11461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50956C-C2D3-4DCA-8BDC-B1EF2A607EA5}"/>
              </a:ext>
            </a:extLst>
          </p:cNvPr>
          <p:cNvGrpSpPr/>
          <p:nvPr/>
        </p:nvGrpSpPr>
        <p:grpSpPr>
          <a:xfrm>
            <a:off x="2511268" y="2849562"/>
            <a:ext cx="1152525" cy="1146175"/>
            <a:chOff x="2511268" y="2849562"/>
            <a:chExt cx="1152525" cy="1146175"/>
          </a:xfrm>
        </p:grpSpPr>
        <p:sp>
          <p:nvSpPr>
            <p:cNvPr id="7" name="Oval 18">
              <a:extLst>
                <a:ext uri="{FF2B5EF4-FFF2-40B4-BE49-F238E27FC236}">
                  <a16:creationId xmlns:a16="http://schemas.microsoft.com/office/drawing/2014/main" id="{76DA4419-68B0-42C8-BFD8-8AB5317B3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268" y="2849562"/>
              <a:ext cx="1152525" cy="11461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141AEA8-D5F3-49A4-9095-678AD0A2A78E}"/>
                </a:ext>
              </a:extLst>
            </p:cNvPr>
            <p:cNvGrpSpPr/>
            <p:nvPr/>
          </p:nvGrpSpPr>
          <p:grpSpPr>
            <a:xfrm>
              <a:off x="2719231" y="3160713"/>
              <a:ext cx="755651" cy="523875"/>
              <a:chOff x="2719231" y="3160713"/>
              <a:chExt cx="755651" cy="523875"/>
            </a:xfrm>
          </p:grpSpPr>
          <p:sp>
            <p:nvSpPr>
              <p:cNvPr id="9" name="Freeform 19">
                <a:extLst>
                  <a:ext uri="{FF2B5EF4-FFF2-40B4-BE49-F238E27FC236}">
                    <a16:creationId xmlns:a16="http://schemas.microsoft.com/office/drawing/2014/main" id="{34C94483-0207-449F-99DB-0E99A1AEE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994" y="3160713"/>
                <a:ext cx="750888" cy="444500"/>
              </a:xfrm>
              <a:custGeom>
                <a:avLst/>
                <a:gdLst>
                  <a:gd name="T0" fmla="*/ 86 w 159"/>
                  <a:gd name="T1" fmla="*/ 91 h 94"/>
                  <a:gd name="T2" fmla="*/ 94 w 159"/>
                  <a:gd name="T3" fmla="*/ 84 h 94"/>
                  <a:gd name="T4" fmla="*/ 111 w 159"/>
                  <a:gd name="T5" fmla="*/ 87 h 94"/>
                  <a:gd name="T6" fmla="*/ 123 w 159"/>
                  <a:gd name="T7" fmla="*/ 90 h 94"/>
                  <a:gd name="T8" fmla="*/ 117 w 159"/>
                  <a:gd name="T9" fmla="*/ 77 h 94"/>
                  <a:gd name="T10" fmla="*/ 127 w 159"/>
                  <a:gd name="T11" fmla="*/ 68 h 94"/>
                  <a:gd name="T12" fmla="*/ 122 w 159"/>
                  <a:gd name="T13" fmla="*/ 56 h 94"/>
                  <a:gd name="T14" fmla="*/ 109 w 159"/>
                  <a:gd name="T15" fmla="*/ 60 h 94"/>
                  <a:gd name="T16" fmla="*/ 109 w 159"/>
                  <a:gd name="T17" fmla="*/ 57 h 94"/>
                  <a:gd name="T18" fmla="*/ 124 w 159"/>
                  <a:gd name="T19" fmla="*/ 56 h 94"/>
                  <a:gd name="T20" fmla="*/ 128 w 159"/>
                  <a:gd name="T21" fmla="*/ 59 h 94"/>
                  <a:gd name="T22" fmla="*/ 130 w 159"/>
                  <a:gd name="T23" fmla="*/ 50 h 94"/>
                  <a:gd name="T24" fmla="*/ 137 w 159"/>
                  <a:gd name="T25" fmla="*/ 56 h 94"/>
                  <a:gd name="T26" fmla="*/ 131 w 159"/>
                  <a:gd name="T27" fmla="*/ 57 h 94"/>
                  <a:gd name="T28" fmla="*/ 125 w 159"/>
                  <a:gd name="T29" fmla="*/ 62 h 94"/>
                  <a:gd name="T30" fmla="*/ 127 w 159"/>
                  <a:gd name="T31" fmla="*/ 66 h 94"/>
                  <a:gd name="T32" fmla="*/ 120 w 159"/>
                  <a:gd name="T33" fmla="*/ 78 h 94"/>
                  <a:gd name="T34" fmla="*/ 144 w 159"/>
                  <a:gd name="T35" fmla="*/ 81 h 94"/>
                  <a:gd name="T36" fmla="*/ 115 w 159"/>
                  <a:gd name="T37" fmla="*/ 17 h 94"/>
                  <a:gd name="T38" fmla="*/ 117 w 159"/>
                  <a:gd name="T39" fmla="*/ 26 h 94"/>
                  <a:gd name="T40" fmla="*/ 122 w 159"/>
                  <a:gd name="T41" fmla="*/ 34 h 94"/>
                  <a:gd name="T42" fmla="*/ 118 w 159"/>
                  <a:gd name="T43" fmla="*/ 29 h 94"/>
                  <a:gd name="T44" fmla="*/ 111 w 159"/>
                  <a:gd name="T45" fmla="*/ 26 h 94"/>
                  <a:gd name="T46" fmla="*/ 105 w 159"/>
                  <a:gd name="T47" fmla="*/ 30 h 94"/>
                  <a:gd name="T48" fmla="*/ 103 w 159"/>
                  <a:gd name="T49" fmla="*/ 41 h 94"/>
                  <a:gd name="T50" fmla="*/ 111 w 159"/>
                  <a:gd name="T51" fmla="*/ 34 h 94"/>
                  <a:gd name="T52" fmla="*/ 100 w 159"/>
                  <a:gd name="T53" fmla="*/ 26 h 94"/>
                  <a:gd name="T54" fmla="*/ 109 w 159"/>
                  <a:gd name="T55" fmla="*/ 15 h 94"/>
                  <a:gd name="T56" fmla="*/ 65 w 159"/>
                  <a:gd name="T57" fmla="*/ 10 h 94"/>
                  <a:gd name="T58" fmla="*/ 55 w 159"/>
                  <a:gd name="T59" fmla="*/ 8 h 94"/>
                  <a:gd name="T60" fmla="*/ 57 w 159"/>
                  <a:gd name="T61" fmla="*/ 4 h 94"/>
                  <a:gd name="T62" fmla="*/ 70 w 159"/>
                  <a:gd name="T63" fmla="*/ 4 h 94"/>
                  <a:gd name="T64" fmla="*/ 32 w 159"/>
                  <a:gd name="T65" fmla="*/ 14 h 94"/>
                  <a:gd name="T66" fmla="*/ 24 w 159"/>
                  <a:gd name="T67" fmla="*/ 28 h 94"/>
                  <a:gd name="T68" fmla="*/ 33 w 159"/>
                  <a:gd name="T69" fmla="*/ 32 h 94"/>
                  <a:gd name="T70" fmla="*/ 53 w 159"/>
                  <a:gd name="T71" fmla="*/ 39 h 94"/>
                  <a:gd name="T72" fmla="*/ 61 w 159"/>
                  <a:gd name="T73" fmla="*/ 22 h 94"/>
                  <a:gd name="T74" fmla="*/ 70 w 159"/>
                  <a:gd name="T75" fmla="*/ 27 h 94"/>
                  <a:gd name="T76" fmla="*/ 75 w 159"/>
                  <a:gd name="T77" fmla="*/ 15 h 94"/>
                  <a:gd name="T78" fmla="*/ 84 w 159"/>
                  <a:gd name="T79" fmla="*/ 24 h 94"/>
                  <a:gd name="T80" fmla="*/ 90 w 159"/>
                  <a:gd name="T81" fmla="*/ 19 h 94"/>
                  <a:gd name="T82" fmla="*/ 79 w 159"/>
                  <a:gd name="T83" fmla="*/ 24 h 94"/>
                  <a:gd name="T84" fmla="*/ 73 w 159"/>
                  <a:gd name="T85" fmla="*/ 26 h 94"/>
                  <a:gd name="T86" fmla="*/ 71 w 159"/>
                  <a:gd name="T87" fmla="*/ 37 h 94"/>
                  <a:gd name="T88" fmla="*/ 64 w 159"/>
                  <a:gd name="T89" fmla="*/ 30 h 94"/>
                  <a:gd name="T90" fmla="*/ 63 w 159"/>
                  <a:gd name="T91" fmla="*/ 32 h 94"/>
                  <a:gd name="T92" fmla="*/ 60 w 159"/>
                  <a:gd name="T93" fmla="*/ 31 h 94"/>
                  <a:gd name="T94" fmla="*/ 61 w 159"/>
                  <a:gd name="T95" fmla="*/ 24 h 94"/>
                  <a:gd name="T96" fmla="*/ 56 w 159"/>
                  <a:gd name="T97" fmla="*/ 39 h 94"/>
                  <a:gd name="T98" fmla="*/ 76 w 159"/>
                  <a:gd name="T99" fmla="*/ 54 h 94"/>
                  <a:gd name="T100" fmla="*/ 99 w 159"/>
                  <a:gd name="T101" fmla="*/ 73 h 94"/>
                  <a:gd name="T102" fmla="*/ 89 w 159"/>
                  <a:gd name="T103" fmla="*/ 59 h 94"/>
                  <a:gd name="T104" fmla="*/ 79 w 159"/>
                  <a:gd name="T105" fmla="*/ 69 h 94"/>
                  <a:gd name="T106" fmla="*/ 77 w 159"/>
                  <a:gd name="T107" fmla="*/ 68 h 94"/>
                  <a:gd name="T108" fmla="*/ 86 w 159"/>
                  <a:gd name="T109" fmla="*/ 60 h 94"/>
                  <a:gd name="T110" fmla="*/ 80 w 159"/>
                  <a:gd name="T111" fmla="*/ 55 h 94"/>
                  <a:gd name="T112" fmla="*/ 47 w 159"/>
                  <a:gd name="T113" fmla="*/ 40 h 94"/>
                  <a:gd name="T114" fmla="*/ 29 w 159"/>
                  <a:gd name="T115" fmla="*/ 43 h 94"/>
                  <a:gd name="T116" fmla="*/ 26 w 159"/>
                  <a:gd name="T117" fmla="*/ 44 h 94"/>
                  <a:gd name="T118" fmla="*/ 35 w 159"/>
                  <a:gd name="T119" fmla="*/ 36 h 94"/>
                  <a:gd name="T120" fmla="*/ 8 w 159"/>
                  <a:gd name="T121" fmla="*/ 5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9" h="94">
                    <a:moveTo>
                      <a:pt x="83" y="82"/>
                    </a:moveTo>
                    <a:cubicBezTo>
                      <a:pt x="85" y="82"/>
                      <a:pt x="86" y="84"/>
                      <a:pt x="86" y="86"/>
                    </a:cubicBezTo>
                    <a:cubicBezTo>
                      <a:pt x="86" y="87"/>
                      <a:pt x="86" y="87"/>
                      <a:pt x="86" y="87"/>
                    </a:cubicBezTo>
                    <a:cubicBezTo>
                      <a:pt x="86" y="88"/>
                      <a:pt x="86" y="89"/>
                      <a:pt x="86" y="90"/>
                    </a:cubicBezTo>
                    <a:cubicBezTo>
                      <a:pt x="86" y="90"/>
                      <a:pt x="86" y="90"/>
                      <a:pt x="86" y="91"/>
                    </a:cubicBezTo>
                    <a:cubicBezTo>
                      <a:pt x="87" y="92"/>
                      <a:pt x="88" y="92"/>
                      <a:pt x="89" y="92"/>
                    </a:cubicBezTo>
                    <a:cubicBezTo>
                      <a:pt x="89" y="92"/>
                      <a:pt x="90" y="92"/>
                      <a:pt x="90" y="92"/>
                    </a:cubicBezTo>
                    <a:cubicBezTo>
                      <a:pt x="92" y="91"/>
                      <a:pt x="92" y="91"/>
                      <a:pt x="92" y="89"/>
                    </a:cubicBezTo>
                    <a:cubicBezTo>
                      <a:pt x="92" y="89"/>
                      <a:pt x="92" y="88"/>
                      <a:pt x="92" y="88"/>
                    </a:cubicBezTo>
                    <a:cubicBezTo>
                      <a:pt x="92" y="87"/>
                      <a:pt x="92" y="85"/>
                      <a:pt x="94" y="84"/>
                    </a:cubicBezTo>
                    <a:cubicBezTo>
                      <a:pt x="95" y="82"/>
                      <a:pt x="97" y="81"/>
                      <a:pt x="98" y="81"/>
                    </a:cubicBezTo>
                    <a:cubicBezTo>
                      <a:pt x="101" y="81"/>
                      <a:pt x="103" y="82"/>
                      <a:pt x="104" y="83"/>
                    </a:cubicBezTo>
                    <a:cubicBezTo>
                      <a:pt x="106" y="85"/>
                      <a:pt x="106" y="87"/>
                      <a:pt x="106" y="89"/>
                    </a:cubicBezTo>
                    <a:cubicBezTo>
                      <a:pt x="108" y="88"/>
                      <a:pt x="109" y="87"/>
                      <a:pt x="111" y="87"/>
                    </a:cubicBezTo>
                    <a:cubicBezTo>
                      <a:pt x="111" y="87"/>
                      <a:pt x="111" y="87"/>
                      <a:pt x="111" y="87"/>
                    </a:cubicBezTo>
                    <a:cubicBezTo>
                      <a:pt x="116" y="88"/>
                      <a:pt x="119" y="91"/>
                      <a:pt x="122" y="91"/>
                    </a:cubicBezTo>
                    <a:cubicBezTo>
                      <a:pt x="122" y="91"/>
                      <a:pt x="123" y="91"/>
                      <a:pt x="123" y="90"/>
                    </a:cubicBezTo>
                    <a:cubicBezTo>
                      <a:pt x="123" y="90"/>
                      <a:pt x="123" y="90"/>
                      <a:pt x="123" y="90"/>
                    </a:cubicBezTo>
                    <a:cubicBezTo>
                      <a:pt x="123" y="90"/>
                      <a:pt x="123" y="90"/>
                      <a:pt x="123" y="90"/>
                    </a:cubicBezTo>
                    <a:cubicBezTo>
                      <a:pt x="123" y="90"/>
                      <a:pt x="123" y="90"/>
                      <a:pt x="123" y="90"/>
                    </a:cubicBezTo>
                    <a:cubicBezTo>
                      <a:pt x="126" y="90"/>
                      <a:pt x="125" y="87"/>
                      <a:pt x="126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6" y="83"/>
                      <a:pt x="124" y="83"/>
                      <a:pt x="123" y="83"/>
                    </a:cubicBezTo>
                    <a:cubicBezTo>
                      <a:pt x="121" y="83"/>
                      <a:pt x="118" y="82"/>
                      <a:pt x="117" y="79"/>
                    </a:cubicBezTo>
                    <a:cubicBezTo>
                      <a:pt x="117" y="78"/>
                      <a:pt x="117" y="78"/>
                      <a:pt x="117" y="77"/>
                    </a:cubicBezTo>
                    <a:cubicBezTo>
                      <a:pt x="117" y="72"/>
                      <a:pt x="124" y="73"/>
                      <a:pt x="126" y="72"/>
                    </a:cubicBezTo>
                    <a:cubicBezTo>
                      <a:pt x="127" y="72"/>
                      <a:pt x="128" y="71"/>
                      <a:pt x="129" y="71"/>
                    </a:cubicBezTo>
                    <a:cubicBezTo>
                      <a:pt x="130" y="70"/>
                      <a:pt x="130" y="69"/>
                      <a:pt x="130" y="69"/>
                    </a:cubicBezTo>
                    <a:cubicBezTo>
                      <a:pt x="130" y="69"/>
                      <a:pt x="130" y="69"/>
                      <a:pt x="128" y="68"/>
                    </a:cubicBezTo>
                    <a:cubicBezTo>
                      <a:pt x="128" y="68"/>
                      <a:pt x="128" y="68"/>
                      <a:pt x="127" y="68"/>
                    </a:cubicBezTo>
                    <a:cubicBezTo>
                      <a:pt x="126" y="68"/>
                      <a:pt x="123" y="69"/>
                      <a:pt x="121" y="69"/>
                    </a:cubicBezTo>
                    <a:cubicBezTo>
                      <a:pt x="119" y="69"/>
                      <a:pt x="117" y="69"/>
                      <a:pt x="116" y="67"/>
                    </a:cubicBezTo>
                    <a:cubicBezTo>
                      <a:pt x="116" y="66"/>
                      <a:pt x="116" y="66"/>
                      <a:pt x="116" y="65"/>
                    </a:cubicBezTo>
                    <a:cubicBezTo>
                      <a:pt x="116" y="63"/>
                      <a:pt x="118" y="61"/>
                      <a:pt x="120" y="61"/>
                    </a:cubicBezTo>
                    <a:cubicBezTo>
                      <a:pt x="120" y="58"/>
                      <a:pt x="122" y="57"/>
                      <a:pt x="122" y="56"/>
                    </a:cubicBezTo>
                    <a:cubicBezTo>
                      <a:pt x="122" y="56"/>
                      <a:pt x="122" y="56"/>
                      <a:pt x="122" y="56"/>
                    </a:cubicBezTo>
                    <a:cubicBezTo>
                      <a:pt x="121" y="54"/>
                      <a:pt x="120" y="53"/>
                      <a:pt x="117" y="53"/>
                    </a:cubicBezTo>
                    <a:cubicBezTo>
                      <a:pt x="116" y="53"/>
                      <a:pt x="115" y="53"/>
                      <a:pt x="115" y="53"/>
                    </a:cubicBezTo>
                    <a:cubicBezTo>
                      <a:pt x="113" y="54"/>
                      <a:pt x="115" y="56"/>
                      <a:pt x="112" y="59"/>
                    </a:cubicBezTo>
                    <a:cubicBezTo>
                      <a:pt x="111" y="60"/>
                      <a:pt x="110" y="60"/>
                      <a:pt x="109" y="60"/>
                    </a:cubicBezTo>
                    <a:cubicBezTo>
                      <a:pt x="106" y="60"/>
                      <a:pt x="104" y="57"/>
                      <a:pt x="104" y="55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07" y="54"/>
                      <a:pt x="107" y="54"/>
                      <a:pt x="107" y="55"/>
                    </a:cubicBezTo>
                    <a:cubicBezTo>
                      <a:pt x="107" y="56"/>
                      <a:pt x="108" y="57"/>
                      <a:pt x="109" y="57"/>
                    </a:cubicBezTo>
                    <a:cubicBezTo>
                      <a:pt x="109" y="57"/>
                      <a:pt x="110" y="57"/>
                      <a:pt x="110" y="57"/>
                    </a:cubicBezTo>
                    <a:cubicBezTo>
                      <a:pt x="112" y="56"/>
                      <a:pt x="110" y="54"/>
                      <a:pt x="113" y="51"/>
                    </a:cubicBezTo>
                    <a:cubicBezTo>
                      <a:pt x="114" y="50"/>
                      <a:pt x="116" y="50"/>
                      <a:pt x="117" y="50"/>
                    </a:cubicBezTo>
                    <a:cubicBezTo>
                      <a:pt x="121" y="50"/>
                      <a:pt x="124" y="52"/>
                      <a:pt x="124" y="56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4" y="57"/>
                      <a:pt x="123" y="59"/>
                      <a:pt x="123" y="60"/>
                    </a:cubicBezTo>
                    <a:cubicBezTo>
                      <a:pt x="124" y="59"/>
                      <a:pt x="124" y="59"/>
                      <a:pt x="125" y="59"/>
                    </a:cubicBezTo>
                    <a:cubicBezTo>
                      <a:pt x="125" y="59"/>
                      <a:pt x="125" y="59"/>
                      <a:pt x="125" y="59"/>
                    </a:cubicBezTo>
                    <a:cubicBezTo>
                      <a:pt x="126" y="59"/>
                      <a:pt x="128" y="59"/>
                      <a:pt x="128" y="59"/>
                    </a:cubicBezTo>
                    <a:cubicBezTo>
                      <a:pt x="128" y="59"/>
                      <a:pt x="129" y="59"/>
                      <a:pt x="129" y="59"/>
                    </a:cubicBezTo>
                    <a:cubicBezTo>
                      <a:pt x="129" y="59"/>
                      <a:pt x="128" y="59"/>
                      <a:pt x="128" y="58"/>
                    </a:cubicBezTo>
                    <a:cubicBezTo>
                      <a:pt x="128" y="57"/>
                      <a:pt x="126" y="57"/>
                      <a:pt x="126" y="54"/>
                    </a:cubicBezTo>
                    <a:cubicBezTo>
                      <a:pt x="126" y="54"/>
                      <a:pt x="126" y="54"/>
                      <a:pt x="126" y="53"/>
                    </a:cubicBezTo>
                    <a:cubicBezTo>
                      <a:pt x="127" y="51"/>
                      <a:pt x="129" y="50"/>
                      <a:pt x="130" y="50"/>
                    </a:cubicBezTo>
                    <a:cubicBezTo>
                      <a:pt x="131" y="49"/>
                      <a:pt x="132" y="49"/>
                      <a:pt x="133" y="49"/>
                    </a:cubicBezTo>
                    <a:cubicBezTo>
                      <a:pt x="137" y="49"/>
                      <a:pt x="139" y="52"/>
                      <a:pt x="139" y="56"/>
                    </a:cubicBezTo>
                    <a:cubicBezTo>
                      <a:pt x="139" y="56"/>
                      <a:pt x="139" y="56"/>
                      <a:pt x="139" y="57"/>
                    </a:cubicBezTo>
                    <a:cubicBezTo>
                      <a:pt x="137" y="57"/>
                      <a:pt x="137" y="57"/>
                      <a:pt x="137" y="57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36" y="53"/>
                      <a:pt x="135" y="52"/>
                      <a:pt x="133" y="52"/>
                    </a:cubicBezTo>
                    <a:cubicBezTo>
                      <a:pt x="132" y="52"/>
                      <a:pt x="132" y="52"/>
                      <a:pt x="131" y="52"/>
                    </a:cubicBezTo>
                    <a:cubicBezTo>
                      <a:pt x="130" y="52"/>
                      <a:pt x="129" y="53"/>
                      <a:pt x="129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28" y="55"/>
                      <a:pt x="129" y="55"/>
                      <a:pt x="131" y="57"/>
                    </a:cubicBezTo>
                    <a:cubicBezTo>
                      <a:pt x="131" y="58"/>
                      <a:pt x="131" y="59"/>
                      <a:pt x="131" y="60"/>
                    </a:cubicBezTo>
                    <a:cubicBezTo>
                      <a:pt x="131" y="60"/>
                      <a:pt x="131" y="61"/>
                      <a:pt x="130" y="62"/>
                    </a:cubicBezTo>
                    <a:cubicBezTo>
                      <a:pt x="129" y="62"/>
                      <a:pt x="129" y="62"/>
                      <a:pt x="128" y="62"/>
                    </a:cubicBezTo>
                    <a:cubicBezTo>
                      <a:pt x="127" y="62"/>
                      <a:pt x="126" y="62"/>
                      <a:pt x="125" y="62"/>
                    </a:cubicBezTo>
                    <a:cubicBezTo>
                      <a:pt x="125" y="62"/>
                      <a:pt x="125" y="62"/>
                      <a:pt x="125" y="62"/>
                    </a:cubicBezTo>
                    <a:cubicBezTo>
                      <a:pt x="124" y="62"/>
                      <a:pt x="122" y="62"/>
                      <a:pt x="121" y="63"/>
                    </a:cubicBezTo>
                    <a:cubicBezTo>
                      <a:pt x="119" y="64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9" y="66"/>
                    </a:cubicBezTo>
                    <a:cubicBezTo>
                      <a:pt x="119" y="66"/>
                      <a:pt x="119" y="66"/>
                      <a:pt x="121" y="66"/>
                    </a:cubicBezTo>
                    <a:cubicBezTo>
                      <a:pt x="123" y="66"/>
                      <a:pt x="125" y="66"/>
                      <a:pt x="127" y="66"/>
                    </a:cubicBezTo>
                    <a:cubicBezTo>
                      <a:pt x="128" y="66"/>
                      <a:pt x="129" y="66"/>
                      <a:pt x="129" y="66"/>
                    </a:cubicBezTo>
                    <a:cubicBezTo>
                      <a:pt x="131" y="67"/>
                      <a:pt x="133" y="68"/>
                      <a:pt x="133" y="69"/>
                    </a:cubicBezTo>
                    <a:cubicBezTo>
                      <a:pt x="132" y="73"/>
                      <a:pt x="129" y="74"/>
                      <a:pt x="126" y="75"/>
                    </a:cubicBezTo>
                    <a:cubicBezTo>
                      <a:pt x="123" y="75"/>
                      <a:pt x="119" y="76"/>
                      <a:pt x="119" y="77"/>
                    </a:cubicBezTo>
                    <a:cubicBezTo>
                      <a:pt x="119" y="78"/>
                      <a:pt x="119" y="78"/>
                      <a:pt x="120" y="78"/>
                    </a:cubicBezTo>
                    <a:cubicBezTo>
                      <a:pt x="120" y="80"/>
                      <a:pt x="121" y="80"/>
                      <a:pt x="123" y="80"/>
                    </a:cubicBezTo>
                    <a:cubicBezTo>
                      <a:pt x="124" y="80"/>
                      <a:pt x="125" y="80"/>
                      <a:pt x="127" y="80"/>
                    </a:cubicBezTo>
                    <a:cubicBezTo>
                      <a:pt x="127" y="80"/>
                      <a:pt x="128" y="80"/>
                      <a:pt x="128" y="80"/>
                    </a:cubicBezTo>
                    <a:cubicBezTo>
                      <a:pt x="130" y="77"/>
                      <a:pt x="133" y="75"/>
                      <a:pt x="137" y="75"/>
                    </a:cubicBezTo>
                    <a:cubicBezTo>
                      <a:pt x="140" y="75"/>
                      <a:pt x="143" y="77"/>
                      <a:pt x="144" y="81"/>
                    </a:cubicBezTo>
                    <a:cubicBezTo>
                      <a:pt x="144" y="82"/>
                      <a:pt x="144" y="83"/>
                      <a:pt x="144" y="84"/>
                    </a:cubicBezTo>
                    <a:cubicBezTo>
                      <a:pt x="144" y="87"/>
                      <a:pt x="143" y="90"/>
                      <a:pt x="143" y="92"/>
                    </a:cubicBezTo>
                    <a:cubicBezTo>
                      <a:pt x="143" y="93"/>
                      <a:pt x="143" y="94"/>
                      <a:pt x="143" y="94"/>
                    </a:cubicBezTo>
                    <a:cubicBezTo>
                      <a:pt x="155" y="81"/>
                      <a:pt x="159" y="62"/>
                      <a:pt x="144" y="42"/>
                    </a:cubicBezTo>
                    <a:cubicBezTo>
                      <a:pt x="137" y="33"/>
                      <a:pt x="126" y="24"/>
                      <a:pt x="115" y="17"/>
                    </a:cubicBezTo>
                    <a:cubicBezTo>
                      <a:pt x="115" y="18"/>
                      <a:pt x="116" y="20"/>
                      <a:pt x="116" y="21"/>
                    </a:cubicBezTo>
                    <a:cubicBezTo>
                      <a:pt x="116" y="23"/>
                      <a:pt x="115" y="24"/>
                      <a:pt x="114" y="25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4" y="26"/>
                      <a:pt x="114" y="26"/>
                      <a:pt x="115" y="26"/>
                    </a:cubicBezTo>
                    <a:cubicBezTo>
                      <a:pt x="116" y="26"/>
                      <a:pt x="117" y="26"/>
                      <a:pt x="117" y="26"/>
                    </a:cubicBezTo>
                    <a:cubicBezTo>
                      <a:pt x="118" y="26"/>
                      <a:pt x="118" y="26"/>
                      <a:pt x="119" y="26"/>
                    </a:cubicBezTo>
                    <a:cubicBezTo>
                      <a:pt x="120" y="26"/>
                      <a:pt x="124" y="26"/>
                      <a:pt x="126" y="29"/>
                    </a:cubicBezTo>
                    <a:cubicBezTo>
                      <a:pt x="126" y="29"/>
                      <a:pt x="126" y="30"/>
                      <a:pt x="126" y="30"/>
                    </a:cubicBezTo>
                    <a:cubicBezTo>
                      <a:pt x="126" y="33"/>
                      <a:pt x="124" y="34"/>
                      <a:pt x="124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2"/>
                      <a:pt x="124" y="30"/>
                      <a:pt x="124" y="30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3" y="29"/>
                      <a:pt x="122" y="29"/>
                      <a:pt x="122" y="29"/>
                    </a:cubicBezTo>
                    <a:cubicBezTo>
                      <a:pt x="120" y="29"/>
                      <a:pt x="119" y="29"/>
                      <a:pt x="118" y="29"/>
                    </a:cubicBezTo>
                    <a:cubicBezTo>
                      <a:pt x="118" y="29"/>
                      <a:pt x="118" y="28"/>
                      <a:pt x="117" y="28"/>
                    </a:cubicBezTo>
                    <a:cubicBezTo>
                      <a:pt x="117" y="28"/>
                      <a:pt x="116" y="29"/>
                      <a:pt x="115" y="29"/>
                    </a:cubicBezTo>
                    <a:cubicBezTo>
                      <a:pt x="114" y="29"/>
                      <a:pt x="113" y="29"/>
                      <a:pt x="112" y="28"/>
                    </a:cubicBezTo>
                    <a:cubicBezTo>
                      <a:pt x="112" y="27"/>
                      <a:pt x="111" y="27"/>
                      <a:pt x="111" y="26"/>
                    </a:cubicBezTo>
                    <a:cubicBezTo>
                      <a:pt x="111" y="26"/>
                      <a:pt x="111" y="26"/>
                      <a:pt x="111" y="26"/>
                    </a:cubicBezTo>
                    <a:cubicBezTo>
                      <a:pt x="109" y="26"/>
                      <a:pt x="107" y="25"/>
                      <a:pt x="105" y="25"/>
                    </a:cubicBezTo>
                    <a:cubicBezTo>
                      <a:pt x="104" y="25"/>
                      <a:pt x="103" y="26"/>
                      <a:pt x="102" y="27"/>
                    </a:cubicBezTo>
                    <a:cubicBezTo>
                      <a:pt x="102" y="28"/>
                      <a:pt x="102" y="28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3" y="30"/>
                      <a:pt x="104" y="30"/>
                      <a:pt x="105" y="30"/>
                    </a:cubicBezTo>
                    <a:cubicBezTo>
                      <a:pt x="106" y="30"/>
                      <a:pt x="107" y="30"/>
                      <a:pt x="107" y="30"/>
                    </a:cubicBezTo>
                    <a:cubicBezTo>
                      <a:pt x="108" y="30"/>
                      <a:pt x="109" y="30"/>
                      <a:pt x="110" y="30"/>
                    </a:cubicBezTo>
                    <a:cubicBezTo>
                      <a:pt x="112" y="31"/>
                      <a:pt x="114" y="32"/>
                      <a:pt x="114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3" y="41"/>
                      <a:pt x="107" y="41"/>
                      <a:pt x="103" y="41"/>
                    </a:cubicBezTo>
                    <a:cubicBezTo>
                      <a:pt x="102" y="41"/>
                      <a:pt x="102" y="41"/>
                      <a:pt x="101" y="41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2" y="39"/>
                      <a:pt x="102" y="39"/>
                      <a:pt x="103" y="39"/>
                    </a:cubicBezTo>
                    <a:cubicBezTo>
                      <a:pt x="106" y="39"/>
                      <a:pt x="111" y="38"/>
                      <a:pt x="111" y="35"/>
                    </a:cubicBezTo>
                    <a:cubicBezTo>
                      <a:pt x="111" y="35"/>
                      <a:pt x="111" y="34"/>
                      <a:pt x="111" y="34"/>
                    </a:cubicBezTo>
                    <a:cubicBezTo>
                      <a:pt x="111" y="33"/>
                      <a:pt x="111" y="33"/>
                      <a:pt x="109" y="33"/>
                    </a:cubicBezTo>
                    <a:cubicBezTo>
                      <a:pt x="109" y="32"/>
                      <a:pt x="108" y="32"/>
                      <a:pt x="107" y="32"/>
                    </a:cubicBezTo>
                    <a:cubicBezTo>
                      <a:pt x="107" y="32"/>
                      <a:pt x="106" y="32"/>
                      <a:pt x="105" y="32"/>
                    </a:cubicBezTo>
                    <a:cubicBezTo>
                      <a:pt x="103" y="32"/>
                      <a:pt x="99" y="32"/>
                      <a:pt x="99" y="29"/>
                    </a:cubicBezTo>
                    <a:cubicBezTo>
                      <a:pt x="99" y="28"/>
                      <a:pt x="99" y="27"/>
                      <a:pt x="100" y="26"/>
                    </a:cubicBezTo>
                    <a:cubicBezTo>
                      <a:pt x="101" y="24"/>
                      <a:pt x="103" y="23"/>
                      <a:pt x="105" y="23"/>
                    </a:cubicBezTo>
                    <a:cubicBezTo>
                      <a:pt x="107" y="23"/>
                      <a:pt x="109" y="23"/>
                      <a:pt x="111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3" y="23"/>
                      <a:pt x="113" y="22"/>
                      <a:pt x="113" y="21"/>
                    </a:cubicBezTo>
                    <a:cubicBezTo>
                      <a:pt x="113" y="19"/>
                      <a:pt x="111" y="16"/>
                      <a:pt x="109" y="15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98" y="8"/>
                      <a:pt x="85" y="3"/>
                      <a:pt x="72" y="2"/>
                    </a:cubicBezTo>
                    <a:cubicBezTo>
                      <a:pt x="72" y="2"/>
                      <a:pt x="72" y="3"/>
                      <a:pt x="72" y="4"/>
                    </a:cubicBezTo>
                    <a:cubicBezTo>
                      <a:pt x="72" y="5"/>
                      <a:pt x="72" y="5"/>
                      <a:pt x="72" y="6"/>
                    </a:cubicBezTo>
                    <a:cubicBezTo>
                      <a:pt x="70" y="9"/>
                      <a:pt x="67" y="10"/>
                      <a:pt x="65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2" y="10"/>
                      <a:pt x="61" y="8"/>
                      <a:pt x="60" y="8"/>
                    </a:cubicBezTo>
                    <a:cubicBezTo>
                      <a:pt x="59" y="8"/>
                      <a:pt x="57" y="7"/>
                      <a:pt x="57" y="7"/>
                    </a:cubicBezTo>
                    <a:cubicBezTo>
                      <a:pt x="56" y="7"/>
                      <a:pt x="56" y="7"/>
                      <a:pt x="55" y="7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9"/>
                      <a:pt x="58" y="12"/>
                      <a:pt x="60" y="14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6" y="14"/>
                      <a:pt x="53" y="12"/>
                      <a:pt x="53" y="8"/>
                    </a:cubicBezTo>
                    <a:cubicBezTo>
                      <a:pt x="52" y="7"/>
                      <a:pt x="53" y="6"/>
                      <a:pt x="53" y="6"/>
                    </a:cubicBezTo>
                    <a:cubicBezTo>
                      <a:pt x="54" y="5"/>
                      <a:pt x="55" y="4"/>
                      <a:pt x="57" y="4"/>
                    </a:cubicBezTo>
                    <a:cubicBezTo>
                      <a:pt x="59" y="4"/>
                      <a:pt x="60" y="5"/>
                      <a:pt x="61" y="6"/>
                    </a:cubicBezTo>
                    <a:cubicBezTo>
                      <a:pt x="63" y="7"/>
                      <a:pt x="63" y="7"/>
                      <a:pt x="64" y="7"/>
                    </a:cubicBezTo>
                    <a:cubicBezTo>
                      <a:pt x="64" y="7"/>
                      <a:pt x="64" y="7"/>
                      <a:pt x="65" y="7"/>
                    </a:cubicBezTo>
                    <a:cubicBezTo>
                      <a:pt x="66" y="7"/>
                      <a:pt x="69" y="6"/>
                      <a:pt x="69" y="5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3"/>
                      <a:pt x="69" y="2"/>
                      <a:pt x="68" y="1"/>
                    </a:cubicBezTo>
                    <a:cubicBezTo>
                      <a:pt x="58" y="0"/>
                      <a:pt x="47" y="1"/>
                      <a:pt x="37" y="4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6" y="9"/>
                      <a:pt x="31" y="10"/>
                      <a:pt x="31" y="12"/>
                    </a:cubicBezTo>
                    <a:cubicBezTo>
                      <a:pt x="31" y="13"/>
                      <a:pt x="31" y="13"/>
                      <a:pt x="32" y="14"/>
                    </a:cubicBezTo>
                    <a:cubicBezTo>
                      <a:pt x="32" y="14"/>
                      <a:pt x="34" y="15"/>
                      <a:pt x="36" y="16"/>
                    </a:cubicBezTo>
                    <a:cubicBezTo>
                      <a:pt x="37" y="17"/>
                      <a:pt x="40" y="17"/>
                      <a:pt x="40" y="20"/>
                    </a:cubicBezTo>
                    <a:cubicBezTo>
                      <a:pt x="40" y="20"/>
                      <a:pt x="40" y="21"/>
                      <a:pt x="40" y="21"/>
                    </a:cubicBezTo>
                    <a:cubicBezTo>
                      <a:pt x="38" y="25"/>
                      <a:pt x="34" y="25"/>
                      <a:pt x="31" y="26"/>
                    </a:cubicBezTo>
                    <a:cubicBezTo>
                      <a:pt x="28" y="26"/>
                      <a:pt x="25" y="27"/>
                      <a:pt x="24" y="28"/>
                    </a:cubicBezTo>
                    <a:cubicBezTo>
                      <a:pt x="23" y="29"/>
                      <a:pt x="23" y="29"/>
                      <a:pt x="23" y="30"/>
                    </a:cubicBezTo>
                    <a:cubicBezTo>
                      <a:pt x="23" y="30"/>
                      <a:pt x="24" y="31"/>
                      <a:pt x="25" y="32"/>
                    </a:cubicBezTo>
                    <a:cubicBezTo>
                      <a:pt x="25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2"/>
                      <a:pt x="30" y="32"/>
                      <a:pt x="33" y="32"/>
                    </a:cubicBezTo>
                    <a:cubicBezTo>
                      <a:pt x="34" y="33"/>
                      <a:pt x="35" y="33"/>
                      <a:pt x="36" y="33"/>
                    </a:cubicBezTo>
                    <a:cubicBezTo>
                      <a:pt x="41" y="33"/>
                      <a:pt x="46" y="35"/>
                      <a:pt x="49" y="39"/>
                    </a:cubicBezTo>
                    <a:cubicBezTo>
                      <a:pt x="49" y="39"/>
                      <a:pt x="50" y="40"/>
                      <a:pt x="50" y="40"/>
                    </a:cubicBezTo>
                    <a:cubicBezTo>
                      <a:pt x="50" y="41"/>
                      <a:pt x="51" y="41"/>
                      <a:pt x="51" y="41"/>
                    </a:cubicBezTo>
                    <a:cubicBezTo>
                      <a:pt x="52" y="41"/>
                      <a:pt x="53" y="41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8"/>
                      <a:pt x="52" y="37"/>
                      <a:pt x="51" y="35"/>
                    </a:cubicBezTo>
                    <a:cubicBezTo>
                      <a:pt x="51" y="34"/>
                      <a:pt x="51" y="33"/>
                      <a:pt x="51" y="32"/>
                    </a:cubicBezTo>
                    <a:cubicBezTo>
                      <a:pt x="51" y="30"/>
                      <a:pt x="51" y="28"/>
                      <a:pt x="52" y="26"/>
                    </a:cubicBezTo>
                    <a:cubicBezTo>
                      <a:pt x="54" y="23"/>
                      <a:pt x="58" y="22"/>
                      <a:pt x="61" y="22"/>
                    </a:cubicBezTo>
                    <a:cubicBezTo>
                      <a:pt x="62" y="22"/>
                      <a:pt x="63" y="22"/>
                      <a:pt x="64" y="22"/>
                    </a:cubicBezTo>
                    <a:cubicBezTo>
                      <a:pt x="66" y="23"/>
                      <a:pt x="67" y="25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8" y="28"/>
                      <a:pt x="68" y="28"/>
                    </a:cubicBezTo>
                    <a:cubicBezTo>
                      <a:pt x="69" y="28"/>
                      <a:pt x="69" y="27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0" y="27"/>
                      <a:pt x="70" y="27"/>
                      <a:pt x="70" y="26"/>
                    </a:cubicBezTo>
                    <a:cubicBezTo>
                      <a:pt x="70" y="26"/>
                      <a:pt x="69" y="26"/>
                      <a:pt x="68" y="25"/>
                    </a:cubicBezTo>
                    <a:cubicBezTo>
                      <a:pt x="68" y="24"/>
                      <a:pt x="68" y="23"/>
                      <a:pt x="68" y="22"/>
                    </a:cubicBezTo>
                    <a:cubicBezTo>
                      <a:pt x="68" y="18"/>
                      <a:pt x="72" y="15"/>
                      <a:pt x="75" y="15"/>
                    </a:cubicBezTo>
                    <a:cubicBezTo>
                      <a:pt x="78" y="15"/>
                      <a:pt x="80" y="16"/>
                      <a:pt x="81" y="19"/>
                    </a:cubicBezTo>
                    <a:cubicBezTo>
                      <a:pt x="81" y="20"/>
                      <a:pt x="81" y="22"/>
                      <a:pt x="81" y="23"/>
                    </a:cubicBezTo>
                    <a:cubicBezTo>
                      <a:pt x="82" y="24"/>
                      <a:pt x="81" y="24"/>
                      <a:pt x="83" y="24"/>
                    </a:cubicBezTo>
                    <a:cubicBezTo>
                      <a:pt x="83" y="24"/>
                      <a:pt x="84" y="24"/>
                      <a:pt x="84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4" y="24"/>
                      <a:pt x="84" y="23"/>
                      <a:pt x="84" y="22"/>
                    </a:cubicBezTo>
                    <a:cubicBezTo>
                      <a:pt x="85" y="18"/>
                      <a:pt x="88" y="16"/>
                      <a:pt x="90" y="16"/>
                    </a:cubicBezTo>
                    <a:cubicBezTo>
                      <a:pt x="94" y="16"/>
                      <a:pt x="97" y="19"/>
                      <a:pt x="99" y="23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5" y="21"/>
                      <a:pt x="92" y="19"/>
                      <a:pt x="90" y="19"/>
                    </a:cubicBezTo>
                    <a:cubicBezTo>
                      <a:pt x="89" y="19"/>
                      <a:pt x="88" y="19"/>
                      <a:pt x="87" y="22"/>
                    </a:cubicBezTo>
                    <a:cubicBezTo>
                      <a:pt x="87" y="23"/>
                      <a:pt x="87" y="24"/>
                      <a:pt x="87" y="25"/>
                    </a:cubicBezTo>
                    <a:cubicBezTo>
                      <a:pt x="87" y="26"/>
                      <a:pt x="85" y="27"/>
                      <a:pt x="84" y="27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0" y="27"/>
                      <a:pt x="79" y="25"/>
                      <a:pt x="79" y="24"/>
                    </a:cubicBezTo>
                    <a:cubicBezTo>
                      <a:pt x="78" y="22"/>
                      <a:pt x="78" y="21"/>
                      <a:pt x="78" y="19"/>
                    </a:cubicBezTo>
                    <a:cubicBezTo>
                      <a:pt x="78" y="18"/>
                      <a:pt x="77" y="17"/>
                      <a:pt x="75" y="17"/>
                    </a:cubicBezTo>
                    <a:cubicBezTo>
                      <a:pt x="73" y="17"/>
                      <a:pt x="70" y="20"/>
                      <a:pt x="70" y="22"/>
                    </a:cubicBezTo>
                    <a:cubicBezTo>
                      <a:pt x="70" y="22"/>
                      <a:pt x="70" y="23"/>
                      <a:pt x="71" y="23"/>
                    </a:cubicBezTo>
                    <a:cubicBezTo>
                      <a:pt x="71" y="24"/>
                      <a:pt x="73" y="24"/>
                      <a:pt x="73" y="26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0"/>
                      <a:pt x="69" y="30"/>
                      <a:pt x="68" y="30"/>
                    </a:cubicBezTo>
                    <a:cubicBezTo>
                      <a:pt x="68" y="30"/>
                      <a:pt x="67" y="30"/>
                      <a:pt x="67" y="30"/>
                    </a:cubicBezTo>
                    <a:cubicBezTo>
                      <a:pt x="67" y="32"/>
                      <a:pt x="67" y="35"/>
                      <a:pt x="68" y="36"/>
                    </a:cubicBezTo>
                    <a:cubicBezTo>
                      <a:pt x="69" y="37"/>
                      <a:pt x="70" y="37"/>
                      <a:pt x="71" y="37"/>
                    </a:cubicBezTo>
                    <a:cubicBezTo>
                      <a:pt x="73" y="37"/>
                      <a:pt x="74" y="37"/>
                      <a:pt x="75" y="35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6" y="39"/>
                      <a:pt x="74" y="40"/>
                      <a:pt x="71" y="40"/>
                    </a:cubicBezTo>
                    <a:cubicBezTo>
                      <a:pt x="69" y="40"/>
                      <a:pt x="67" y="39"/>
                      <a:pt x="66" y="38"/>
                    </a:cubicBezTo>
                    <a:cubicBezTo>
                      <a:pt x="64" y="35"/>
                      <a:pt x="64" y="32"/>
                      <a:pt x="64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30"/>
                      <a:pt x="64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0"/>
                      <a:pt x="63" y="31"/>
                      <a:pt x="63" y="32"/>
                    </a:cubicBezTo>
                    <a:cubicBezTo>
                      <a:pt x="63" y="34"/>
                      <a:pt x="63" y="36"/>
                      <a:pt x="61" y="37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3"/>
                      <a:pt x="60" y="32"/>
                      <a:pt x="60" y="31"/>
                    </a:cubicBezTo>
                    <a:cubicBezTo>
                      <a:pt x="61" y="30"/>
                      <a:pt x="60" y="27"/>
                      <a:pt x="63" y="27"/>
                    </a:cubicBezTo>
                    <a:cubicBezTo>
                      <a:pt x="63" y="27"/>
                      <a:pt x="64" y="27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5"/>
                      <a:pt x="64" y="25"/>
                      <a:pt x="63" y="25"/>
                    </a:cubicBezTo>
                    <a:cubicBezTo>
                      <a:pt x="62" y="25"/>
                      <a:pt x="62" y="24"/>
                      <a:pt x="61" y="24"/>
                    </a:cubicBezTo>
                    <a:cubicBezTo>
                      <a:pt x="59" y="24"/>
                      <a:pt x="55" y="26"/>
                      <a:pt x="55" y="27"/>
                    </a:cubicBezTo>
                    <a:cubicBezTo>
                      <a:pt x="54" y="28"/>
                      <a:pt x="53" y="30"/>
                      <a:pt x="53" y="32"/>
                    </a:cubicBezTo>
                    <a:cubicBezTo>
                      <a:pt x="53" y="33"/>
                      <a:pt x="54" y="34"/>
                      <a:pt x="54" y="34"/>
                    </a:cubicBezTo>
                    <a:cubicBezTo>
                      <a:pt x="54" y="35"/>
                      <a:pt x="55" y="36"/>
                      <a:pt x="56" y="38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42"/>
                      <a:pt x="54" y="44"/>
                      <a:pt x="52" y="44"/>
                    </a:cubicBezTo>
                    <a:cubicBezTo>
                      <a:pt x="52" y="46"/>
                      <a:pt x="53" y="49"/>
                      <a:pt x="54" y="51"/>
                    </a:cubicBezTo>
                    <a:cubicBezTo>
                      <a:pt x="55" y="55"/>
                      <a:pt x="60" y="58"/>
                      <a:pt x="65" y="59"/>
                    </a:cubicBezTo>
                    <a:cubicBezTo>
                      <a:pt x="66" y="60"/>
                      <a:pt x="67" y="60"/>
                      <a:pt x="68" y="60"/>
                    </a:cubicBezTo>
                    <a:cubicBezTo>
                      <a:pt x="71" y="60"/>
                      <a:pt x="72" y="58"/>
                      <a:pt x="76" y="54"/>
                    </a:cubicBezTo>
                    <a:cubicBezTo>
                      <a:pt x="79" y="52"/>
                      <a:pt x="82" y="51"/>
                      <a:pt x="85" y="51"/>
                    </a:cubicBezTo>
                    <a:cubicBezTo>
                      <a:pt x="87" y="51"/>
                      <a:pt x="90" y="52"/>
                      <a:pt x="93" y="53"/>
                    </a:cubicBezTo>
                    <a:cubicBezTo>
                      <a:pt x="101" y="57"/>
                      <a:pt x="101" y="62"/>
                      <a:pt x="101" y="69"/>
                    </a:cubicBezTo>
                    <a:cubicBezTo>
                      <a:pt x="101" y="70"/>
                      <a:pt x="101" y="71"/>
                      <a:pt x="101" y="73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99" y="71"/>
                      <a:pt x="99" y="70"/>
                      <a:pt x="99" y="69"/>
                    </a:cubicBezTo>
                    <a:cubicBezTo>
                      <a:pt x="99" y="62"/>
                      <a:pt x="98" y="59"/>
                      <a:pt x="91" y="56"/>
                    </a:cubicBezTo>
                    <a:cubicBezTo>
                      <a:pt x="89" y="54"/>
                      <a:pt x="87" y="54"/>
                      <a:pt x="85" y="54"/>
                    </a:cubicBezTo>
                    <a:cubicBezTo>
                      <a:pt x="85" y="54"/>
                      <a:pt x="84" y="54"/>
                      <a:pt x="84" y="54"/>
                    </a:cubicBezTo>
                    <a:cubicBezTo>
                      <a:pt x="86" y="55"/>
                      <a:pt x="88" y="56"/>
                      <a:pt x="89" y="59"/>
                    </a:cubicBezTo>
                    <a:cubicBezTo>
                      <a:pt x="89" y="60"/>
                      <a:pt x="89" y="61"/>
                      <a:pt x="89" y="62"/>
                    </a:cubicBezTo>
                    <a:cubicBezTo>
                      <a:pt x="90" y="64"/>
                      <a:pt x="88" y="67"/>
                      <a:pt x="85" y="67"/>
                    </a:cubicBezTo>
                    <a:cubicBezTo>
                      <a:pt x="85" y="67"/>
                      <a:pt x="84" y="67"/>
                      <a:pt x="84" y="67"/>
                    </a:cubicBezTo>
                    <a:cubicBezTo>
                      <a:pt x="83" y="67"/>
                      <a:pt x="82" y="67"/>
                      <a:pt x="82" y="67"/>
                    </a:cubicBezTo>
                    <a:cubicBezTo>
                      <a:pt x="80" y="67"/>
                      <a:pt x="80" y="67"/>
                      <a:pt x="79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71"/>
                      <a:pt x="81" y="74"/>
                      <a:pt x="82" y="75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78" y="75"/>
                      <a:pt x="77" y="72"/>
                      <a:pt x="76" y="69"/>
                    </a:cubicBezTo>
                    <a:cubicBezTo>
                      <a:pt x="76" y="69"/>
                      <a:pt x="77" y="68"/>
                      <a:pt x="77" y="68"/>
                    </a:cubicBezTo>
                    <a:cubicBezTo>
                      <a:pt x="78" y="65"/>
                      <a:pt x="80" y="64"/>
                      <a:pt x="82" y="64"/>
                    </a:cubicBezTo>
                    <a:cubicBezTo>
                      <a:pt x="83" y="64"/>
                      <a:pt x="83" y="64"/>
                      <a:pt x="84" y="64"/>
                    </a:cubicBezTo>
                    <a:cubicBezTo>
                      <a:pt x="84" y="64"/>
                      <a:pt x="84" y="64"/>
                      <a:pt x="85" y="64"/>
                    </a:cubicBezTo>
                    <a:cubicBezTo>
                      <a:pt x="87" y="64"/>
                      <a:pt x="87" y="63"/>
                      <a:pt x="87" y="62"/>
                    </a:cubicBezTo>
                    <a:cubicBezTo>
                      <a:pt x="87" y="62"/>
                      <a:pt x="87" y="61"/>
                      <a:pt x="86" y="60"/>
                    </a:cubicBezTo>
                    <a:cubicBezTo>
                      <a:pt x="85" y="57"/>
                      <a:pt x="83" y="57"/>
                      <a:pt x="80" y="56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0" y="55"/>
                      <a:pt x="80" y="55"/>
                      <a:pt x="80" y="55"/>
                    </a:cubicBezTo>
                    <a:cubicBezTo>
                      <a:pt x="80" y="55"/>
                      <a:pt x="79" y="56"/>
                      <a:pt x="78" y="56"/>
                    </a:cubicBezTo>
                    <a:cubicBezTo>
                      <a:pt x="75" y="59"/>
                      <a:pt x="73" y="62"/>
                      <a:pt x="68" y="62"/>
                    </a:cubicBezTo>
                    <a:cubicBezTo>
                      <a:pt x="67" y="62"/>
                      <a:pt x="66" y="62"/>
                      <a:pt x="64" y="62"/>
                    </a:cubicBezTo>
                    <a:cubicBezTo>
                      <a:pt x="59" y="61"/>
                      <a:pt x="53" y="58"/>
                      <a:pt x="51" y="52"/>
                    </a:cubicBezTo>
                    <a:cubicBezTo>
                      <a:pt x="49" y="48"/>
                      <a:pt x="49" y="43"/>
                      <a:pt x="47" y="40"/>
                    </a:cubicBezTo>
                    <a:cubicBezTo>
                      <a:pt x="45" y="38"/>
                      <a:pt x="42" y="37"/>
                      <a:pt x="39" y="36"/>
                    </a:cubicBezTo>
                    <a:cubicBezTo>
                      <a:pt x="39" y="36"/>
                      <a:pt x="39" y="37"/>
                      <a:pt x="39" y="37"/>
                    </a:cubicBezTo>
                    <a:cubicBezTo>
                      <a:pt x="39" y="38"/>
                      <a:pt x="39" y="39"/>
                      <a:pt x="38" y="40"/>
                    </a:cubicBezTo>
                    <a:cubicBezTo>
                      <a:pt x="37" y="42"/>
                      <a:pt x="35" y="42"/>
                      <a:pt x="33" y="42"/>
                    </a:cubicBezTo>
                    <a:cubicBezTo>
                      <a:pt x="31" y="42"/>
                      <a:pt x="30" y="42"/>
                      <a:pt x="29" y="4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9" y="45"/>
                      <a:pt x="31" y="46"/>
                    </a:cubicBezTo>
                    <a:cubicBezTo>
                      <a:pt x="33" y="47"/>
                      <a:pt x="35" y="47"/>
                      <a:pt x="36" y="48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3" y="49"/>
                      <a:pt x="27" y="49"/>
                      <a:pt x="26" y="44"/>
                    </a:cubicBezTo>
                    <a:cubicBezTo>
                      <a:pt x="26" y="43"/>
                      <a:pt x="27" y="42"/>
                      <a:pt x="27" y="41"/>
                    </a:cubicBezTo>
                    <a:cubicBezTo>
                      <a:pt x="29" y="39"/>
                      <a:pt x="31" y="40"/>
                      <a:pt x="33" y="40"/>
                    </a:cubicBezTo>
                    <a:cubicBezTo>
                      <a:pt x="34" y="40"/>
                      <a:pt x="35" y="40"/>
                      <a:pt x="36" y="38"/>
                    </a:cubicBezTo>
                    <a:cubicBezTo>
                      <a:pt x="36" y="38"/>
                      <a:pt x="36" y="37"/>
                      <a:pt x="36" y="37"/>
                    </a:cubicBezTo>
                    <a:cubicBezTo>
                      <a:pt x="37" y="37"/>
                      <a:pt x="36" y="36"/>
                      <a:pt x="35" y="36"/>
                    </a:cubicBezTo>
                    <a:cubicBezTo>
                      <a:pt x="34" y="36"/>
                      <a:pt x="33" y="36"/>
                      <a:pt x="32" y="36"/>
                    </a:cubicBezTo>
                    <a:cubicBezTo>
                      <a:pt x="31" y="36"/>
                      <a:pt x="30" y="36"/>
                      <a:pt x="29" y="36"/>
                    </a:cubicBezTo>
                    <a:cubicBezTo>
                      <a:pt x="21" y="36"/>
                      <a:pt x="16" y="46"/>
                      <a:pt x="6" y="46"/>
                    </a:cubicBezTo>
                    <a:cubicBezTo>
                      <a:pt x="4" y="46"/>
                      <a:pt x="2" y="46"/>
                      <a:pt x="0" y="44"/>
                    </a:cubicBezTo>
                    <a:cubicBezTo>
                      <a:pt x="0" y="50"/>
                      <a:pt x="2" y="54"/>
                      <a:pt x="8" y="57"/>
                    </a:cubicBezTo>
                    <a:cubicBezTo>
                      <a:pt x="13" y="59"/>
                      <a:pt x="32" y="60"/>
                      <a:pt x="39" y="61"/>
                    </a:cubicBezTo>
                    <a:cubicBezTo>
                      <a:pt x="69" y="67"/>
                      <a:pt x="74" y="78"/>
                      <a:pt x="77" y="87"/>
                    </a:cubicBezTo>
                    <a:cubicBezTo>
                      <a:pt x="78" y="84"/>
                      <a:pt x="80" y="82"/>
                      <a:pt x="8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" name="Freeform 20">
                <a:extLst>
                  <a:ext uri="{FF2B5EF4-FFF2-40B4-BE49-F238E27FC236}">
                    <a16:creationId xmlns:a16="http://schemas.microsoft.com/office/drawing/2014/main" id="{B0B87679-9A3C-4E95-B9C1-63166D7EC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531" y="3557588"/>
                <a:ext cx="160338" cy="127000"/>
              </a:xfrm>
              <a:custGeom>
                <a:avLst/>
                <a:gdLst>
                  <a:gd name="T0" fmla="*/ 27 w 34"/>
                  <a:gd name="T1" fmla="*/ 7 h 27"/>
                  <a:gd name="T2" fmla="*/ 27 w 34"/>
                  <a:gd name="T3" fmla="*/ 7 h 27"/>
                  <a:gd name="T4" fmla="*/ 27 w 34"/>
                  <a:gd name="T5" fmla="*/ 7 h 27"/>
                  <a:gd name="T6" fmla="*/ 27 w 34"/>
                  <a:gd name="T7" fmla="*/ 6 h 27"/>
                  <a:gd name="T8" fmla="*/ 25 w 34"/>
                  <a:gd name="T9" fmla="*/ 1 h 27"/>
                  <a:gd name="T10" fmla="*/ 21 w 34"/>
                  <a:gd name="T11" fmla="*/ 0 h 27"/>
                  <a:gd name="T12" fmla="*/ 19 w 34"/>
                  <a:gd name="T13" fmla="*/ 1 h 27"/>
                  <a:gd name="T14" fmla="*/ 18 w 34"/>
                  <a:gd name="T15" fmla="*/ 4 h 27"/>
                  <a:gd name="T16" fmla="*/ 18 w 34"/>
                  <a:gd name="T17" fmla="*/ 5 h 27"/>
                  <a:gd name="T18" fmla="*/ 14 w 34"/>
                  <a:gd name="T19" fmla="*/ 11 h 27"/>
                  <a:gd name="T20" fmla="*/ 12 w 34"/>
                  <a:gd name="T21" fmla="*/ 11 h 27"/>
                  <a:gd name="T22" fmla="*/ 12 w 34"/>
                  <a:gd name="T23" fmla="*/ 11 h 27"/>
                  <a:gd name="T24" fmla="*/ 7 w 34"/>
                  <a:gd name="T25" fmla="*/ 8 h 27"/>
                  <a:gd name="T26" fmla="*/ 6 w 34"/>
                  <a:gd name="T27" fmla="*/ 6 h 27"/>
                  <a:gd name="T28" fmla="*/ 7 w 34"/>
                  <a:gd name="T29" fmla="*/ 3 h 27"/>
                  <a:gd name="T30" fmla="*/ 7 w 34"/>
                  <a:gd name="T31" fmla="*/ 2 h 27"/>
                  <a:gd name="T32" fmla="*/ 6 w 34"/>
                  <a:gd name="T33" fmla="*/ 1 h 27"/>
                  <a:gd name="T34" fmla="*/ 3 w 34"/>
                  <a:gd name="T35" fmla="*/ 4 h 27"/>
                  <a:gd name="T36" fmla="*/ 0 w 34"/>
                  <a:gd name="T37" fmla="*/ 3 h 27"/>
                  <a:gd name="T38" fmla="*/ 4 w 34"/>
                  <a:gd name="T39" fmla="*/ 11 h 27"/>
                  <a:gd name="T40" fmla="*/ 34 w 34"/>
                  <a:gd name="T41" fmla="*/ 26 h 27"/>
                  <a:gd name="T42" fmla="*/ 26 w 34"/>
                  <a:gd name="T43" fmla="*/ 10 h 27"/>
                  <a:gd name="T44" fmla="*/ 27 w 34"/>
                  <a:gd name="T4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27">
                    <a:moveTo>
                      <a:pt x="27" y="7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4"/>
                      <a:pt x="27" y="3"/>
                      <a:pt x="25" y="1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0"/>
                      <a:pt x="19" y="1"/>
                    </a:cubicBezTo>
                    <a:cubicBezTo>
                      <a:pt x="18" y="2"/>
                      <a:pt x="18" y="3"/>
                      <a:pt x="18" y="4"/>
                    </a:cubicBezTo>
                    <a:cubicBezTo>
                      <a:pt x="18" y="4"/>
                      <a:pt x="18" y="5"/>
                      <a:pt x="18" y="5"/>
                    </a:cubicBezTo>
                    <a:cubicBezTo>
                      <a:pt x="18" y="7"/>
                      <a:pt x="18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0" y="11"/>
                      <a:pt x="8" y="10"/>
                      <a:pt x="7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4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3" y="2"/>
                      <a:pt x="3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7"/>
                      <a:pt x="2" y="9"/>
                      <a:pt x="4" y="11"/>
                    </a:cubicBezTo>
                    <a:cubicBezTo>
                      <a:pt x="11" y="23"/>
                      <a:pt x="23" y="27"/>
                      <a:pt x="34" y="26"/>
                    </a:cubicBezTo>
                    <a:cubicBezTo>
                      <a:pt x="31" y="23"/>
                      <a:pt x="26" y="16"/>
                      <a:pt x="26" y="10"/>
                    </a:cubicBezTo>
                    <a:cubicBezTo>
                      <a:pt x="26" y="9"/>
                      <a:pt x="26" y="8"/>
                      <a:pt x="27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" name="Freeform 21">
                <a:extLst>
                  <a:ext uri="{FF2B5EF4-FFF2-40B4-BE49-F238E27FC236}">
                    <a16:creationId xmlns:a16="http://schemas.microsoft.com/office/drawing/2014/main" id="{59B39485-790F-4D44-8BC8-02387964B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056" y="3524250"/>
                <a:ext cx="174625" cy="155575"/>
              </a:xfrm>
              <a:custGeom>
                <a:avLst/>
                <a:gdLst>
                  <a:gd name="T0" fmla="*/ 34 w 37"/>
                  <a:gd name="T1" fmla="*/ 15 h 33"/>
                  <a:gd name="T2" fmla="*/ 35 w 37"/>
                  <a:gd name="T3" fmla="*/ 7 h 33"/>
                  <a:gd name="T4" fmla="*/ 35 w 37"/>
                  <a:gd name="T5" fmla="*/ 5 h 33"/>
                  <a:gd name="T6" fmla="*/ 31 w 37"/>
                  <a:gd name="T7" fmla="*/ 0 h 33"/>
                  <a:gd name="T8" fmla="*/ 23 w 37"/>
                  <a:gd name="T9" fmla="*/ 7 h 33"/>
                  <a:gd name="T10" fmla="*/ 20 w 37"/>
                  <a:gd name="T11" fmla="*/ 15 h 33"/>
                  <a:gd name="T12" fmla="*/ 22 w 37"/>
                  <a:gd name="T13" fmla="*/ 19 h 33"/>
                  <a:gd name="T14" fmla="*/ 24 w 37"/>
                  <a:gd name="T15" fmla="*/ 22 h 33"/>
                  <a:gd name="T16" fmla="*/ 24 w 37"/>
                  <a:gd name="T17" fmla="*/ 22 h 33"/>
                  <a:gd name="T18" fmla="*/ 25 w 37"/>
                  <a:gd name="T19" fmla="*/ 21 h 33"/>
                  <a:gd name="T20" fmla="*/ 27 w 37"/>
                  <a:gd name="T21" fmla="*/ 22 h 33"/>
                  <a:gd name="T22" fmla="*/ 24 w 37"/>
                  <a:gd name="T23" fmla="*/ 25 h 33"/>
                  <a:gd name="T24" fmla="*/ 19 w 37"/>
                  <a:gd name="T25" fmla="*/ 20 h 33"/>
                  <a:gd name="T26" fmla="*/ 17 w 37"/>
                  <a:gd name="T27" fmla="*/ 16 h 33"/>
                  <a:gd name="T28" fmla="*/ 16 w 37"/>
                  <a:gd name="T29" fmla="*/ 16 h 33"/>
                  <a:gd name="T30" fmla="*/ 5 w 37"/>
                  <a:gd name="T31" fmla="*/ 13 h 33"/>
                  <a:gd name="T32" fmla="*/ 5 w 37"/>
                  <a:gd name="T33" fmla="*/ 13 h 33"/>
                  <a:gd name="T34" fmla="*/ 0 w 37"/>
                  <a:gd name="T35" fmla="*/ 17 h 33"/>
                  <a:gd name="T36" fmla="*/ 8 w 37"/>
                  <a:gd name="T37" fmla="*/ 32 h 33"/>
                  <a:gd name="T38" fmla="*/ 8 w 37"/>
                  <a:gd name="T39" fmla="*/ 32 h 33"/>
                  <a:gd name="T40" fmla="*/ 7 w 37"/>
                  <a:gd name="T41" fmla="*/ 33 h 33"/>
                  <a:gd name="T42" fmla="*/ 37 w 37"/>
                  <a:gd name="T43" fmla="*/ 18 h 33"/>
                  <a:gd name="T44" fmla="*/ 35 w 37"/>
                  <a:gd name="T45" fmla="*/ 19 h 33"/>
                  <a:gd name="T46" fmla="*/ 34 w 37"/>
                  <a:gd name="T47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" h="33">
                    <a:moveTo>
                      <a:pt x="34" y="15"/>
                    </a:moveTo>
                    <a:cubicBezTo>
                      <a:pt x="34" y="12"/>
                      <a:pt x="35" y="9"/>
                      <a:pt x="35" y="7"/>
                    </a:cubicBezTo>
                    <a:cubicBezTo>
                      <a:pt x="35" y="6"/>
                      <a:pt x="35" y="6"/>
                      <a:pt x="35" y="5"/>
                    </a:cubicBezTo>
                    <a:cubicBezTo>
                      <a:pt x="34" y="1"/>
                      <a:pt x="33" y="0"/>
                      <a:pt x="31" y="0"/>
                    </a:cubicBezTo>
                    <a:cubicBezTo>
                      <a:pt x="28" y="0"/>
                      <a:pt x="24" y="3"/>
                      <a:pt x="23" y="7"/>
                    </a:cubicBezTo>
                    <a:cubicBezTo>
                      <a:pt x="22" y="9"/>
                      <a:pt x="23" y="13"/>
                      <a:pt x="20" y="15"/>
                    </a:cubicBezTo>
                    <a:cubicBezTo>
                      <a:pt x="21" y="16"/>
                      <a:pt x="22" y="18"/>
                      <a:pt x="22" y="19"/>
                    </a:cubicBezTo>
                    <a:cubicBezTo>
                      <a:pt x="22" y="19"/>
                      <a:pt x="23" y="21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5" y="21"/>
                      <a:pt x="25" y="2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3"/>
                      <a:pt x="26" y="25"/>
                      <a:pt x="24" y="25"/>
                    </a:cubicBezTo>
                    <a:cubicBezTo>
                      <a:pt x="21" y="24"/>
                      <a:pt x="20" y="21"/>
                      <a:pt x="19" y="20"/>
                    </a:cubicBezTo>
                    <a:cubicBezTo>
                      <a:pt x="18" y="18"/>
                      <a:pt x="18" y="16"/>
                      <a:pt x="17" y="16"/>
                    </a:cubicBezTo>
                    <a:cubicBezTo>
                      <a:pt x="17" y="16"/>
                      <a:pt x="16" y="16"/>
                      <a:pt x="16" y="16"/>
                    </a:cubicBezTo>
                    <a:cubicBezTo>
                      <a:pt x="11" y="16"/>
                      <a:pt x="8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1" y="13"/>
                      <a:pt x="0" y="15"/>
                      <a:pt x="0" y="17"/>
                    </a:cubicBezTo>
                    <a:cubicBezTo>
                      <a:pt x="0" y="22"/>
                      <a:pt x="5" y="30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8" y="32"/>
                      <a:pt x="29" y="26"/>
                      <a:pt x="37" y="18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7"/>
                      <a:pt x="34" y="16"/>
                      <a:pt x="34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" name="Freeform 22">
                <a:extLst>
                  <a:ext uri="{FF2B5EF4-FFF2-40B4-BE49-F238E27FC236}">
                    <a16:creationId xmlns:a16="http://schemas.microsoft.com/office/drawing/2014/main" id="{6A325B8F-A45F-499A-8F0F-2588DF92E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231" y="3179763"/>
                <a:ext cx="184150" cy="188913"/>
              </a:xfrm>
              <a:custGeom>
                <a:avLst/>
                <a:gdLst>
                  <a:gd name="T0" fmla="*/ 7 w 39"/>
                  <a:gd name="T1" fmla="*/ 39 h 40"/>
                  <a:gd name="T2" fmla="*/ 25 w 39"/>
                  <a:gd name="T3" fmla="*/ 30 h 40"/>
                  <a:gd name="T4" fmla="*/ 22 w 39"/>
                  <a:gd name="T5" fmla="*/ 26 h 40"/>
                  <a:gd name="T6" fmla="*/ 22 w 39"/>
                  <a:gd name="T7" fmla="*/ 23 h 40"/>
                  <a:gd name="T8" fmla="*/ 32 w 39"/>
                  <a:gd name="T9" fmla="*/ 19 h 40"/>
                  <a:gd name="T10" fmla="*/ 38 w 39"/>
                  <a:gd name="T11" fmla="*/ 16 h 40"/>
                  <a:gd name="T12" fmla="*/ 39 w 39"/>
                  <a:gd name="T13" fmla="*/ 16 h 40"/>
                  <a:gd name="T14" fmla="*/ 38 w 39"/>
                  <a:gd name="T15" fmla="*/ 15 h 40"/>
                  <a:gd name="T16" fmla="*/ 36 w 39"/>
                  <a:gd name="T17" fmla="*/ 14 h 40"/>
                  <a:gd name="T18" fmla="*/ 30 w 39"/>
                  <a:gd name="T19" fmla="*/ 11 h 40"/>
                  <a:gd name="T20" fmla="*/ 30 w 39"/>
                  <a:gd name="T21" fmla="*/ 8 h 40"/>
                  <a:gd name="T22" fmla="*/ 37 w 39"/>
                  <a:gd name="T23" fmla="*/ 0 h 40"/>
                  <a:gd name="T24" fmla="*/ 12 w 39"/>
                  <a:gd name="T25" fmla="*/ 15 h 40"/>
                  <a:gd name="T26" fmla="*/ 1 w 39"/>
                  <a:gd name="T27" fmla="*/ 40 h 40"/>
                  <a:gd name="T28" fmla="*/ 2 w 39"/>
                  <a:gd name="T29" fmla="*/ 38 h 40"/>
                  <a:gd name="T30" fmla="*/ 7 w 39"/>
                  <a:gd name="T31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0">
                    <a:moveTo>
                      <a:pt x="7" y="39"/>
                    </a:moveTo>
                    <a:cubicBezTo>
                      <a:pt x="13" y="40"/>
                      <a:pt x="18" y="33"/>
                      <a:pt x="25" y="30"/>
                    </a:cubicBezTo>
                    <a:cubicBezTo>
                      <a:pt x="23" y="29"/>
                      <a:pt x="22" y="28"/>
                      <a:pt x="22" y="26"/>
                    </a:cubicBezTo>
                    <a:cubicBezTo>
                      <a:pt x="22" y="25"/>
                      <a:pt x="22" y="24"/>
                      <a:pt x="22" y="23"/>
                    </a:cubicBezTo>
                    <a:cubicBezTo>
                      <a:pt x="25" y="20"/>
                      <a:pt x="28" y="19"/>
                      <a:pt x="32" y="19"/>
                    </a:cubicBezTo>
                    <a:cubicBezTo>
                      <a:pt x="35" y="19"/>
                      <a:pt x="38" y="18"/>
                      <a:pt x="38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8" y="15"/>
                    </a:cubicBezTo>
                    <a:cubicBezTo>
                      <a:pt x="38" y="15"/>
                      <a:pt x="37" y="15"/>
                      <a:pt x="36" y="14"/>
                    </a:cubicBezTo>
                    <a:cubicBezTo>
                      <a:pt x="34" y="14"/>
                      <a:pt x="31" y="13"/>
                      <a:pt x="30" y="11"/>
                    </a:cubicBezTo>
                    <a:cubicBezTo>
                      <a:pt x="30" y="10"/>
                      <a:pt x="30" y="9"/>
                      <a:pt x="30" y="8"/>
                    </a:cubicBezTo>
                    <a:cubicBezTo>
                      <a:pt x="30" y="3"/>
                      <a:pt x="36" y="3"/>
                      <a:pt x="37" y="0"/>
                    </a:cubicBezTo>
                    <a:cubicBezTo>
                      <a:pt x="28" y="3"/>
                      <a:pt x="19" y="8"/>
                      <a:pt x="12" y="15"/>
                    </a:cubicBezTo>
                    <a:cubicBezTo>
                      <a:pt x="6" y="20"/>
                      <a:pt x="0" y="31"/>
                      <a:pt x="1" y="40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9"/>
                      <a:pt x="6" y="39"/>
                      <a:pt x="7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BE7D01-33E9-4496-B1AC-6A14DCED4CC2}"/>
              </a:ext>
            </a:extLst>
          </p:cNvPr>
          <p:cNvGrpSpPr/>
          <p:nvPr/>
        </p:nvGrpSpPr>
        <p:grpSpPr>
          <a:xfrm>
            <a:off x="8504394" y="3994149"/>
            <a:ext cx="1152525" cy="1147763"/>
            <a:chOff x="8504394" y="3994149"/>
            <a:chExt cx="1152525" cy="1147763"/>
          </a:xfrm>
        </p:grpSpPr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EF1D139E-8CC5-48F1-852C-782DFE503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394" y="3994149"/>
              <a:ext cx="1152525" cy="11477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725FCAE1-6515-4002-8F84-344D47CD3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2220" y="4254499"/>
              <a:ext cx="401638" cy="617538"/>
            </a:xfrm>
            <a:custGeom>
              <a:avLst/>
              <a:gdLst>
                <a:gd name="T0" fmla="*/ 71 w 85"/>
                <a:gd name="T1" fmla="*/ 39 h 131"/>
                <a:gd name="T2" fmla="*/ 80 w 85"/>
                <a:gd name="T3" fmla="*/ 23 h 131"/>
                <a:gd name="T4" fmla="*/ 78 w 85"/>
                <a:gd name="T5" fmla="*/ 14 h 131"/>
                <a:gd name="T6" fmla="*/ 71 w 85"/>
                <a:gd name="T7" fmla="*/ 14 h 131"/>
                <a:gd name="T8" fmla="*/ 52 w 85"/>
                <a:gd name="T9" fmla="*/ 30 h 131"/>
                <a:gd name="T10" fmla="*/ 53 w 85"/>
                <a:gd name="T11" fmla="*/ 44 h 131"/>
                <a:gd name="T12" fmla="*/ 63 w 85"/>
                <a:gd name="T13" fmla="*/ 59 h 131"/>
                <a:gd name="T14" fmla="*/ 57 w 85"/>
                <a:gd name="T15" fmla="*/ 65 h 131"/>
                <a:gd name="T16" fmla="*/ 55 w 85"/>
                <a:gd name="T17" fmla="*/ 75 h 131"/>
                <a:gd name="T18" fmla="*/ 52 w 85"/>
                <a:gd name="T19" fmla="*/ 73 h 131"/>
                <a:gd name="T20" fmla="*/ 60 w 85"/>
                <a:gd name="T21" fmla="*/ 61 h 131"/>
                <a:gd name="T22" fmla="*/ 60 w 85"/>
                <a:gd name="T23" fmla="*/ 55 h 131"/>
                <a:gd name="T24" fmla="*/ 48 w 85"/>
                <a:gd name="T25" fmla="*/ 38 h 131"/>
                <a:gd name="T26" fmla="*/ 49 w 85"/>
                <a:gd name="T27" fmla="*/ 24 h 131"/>
                <a:gd name="T28" fmla="*/ 35 w 85"/>
                <a:gd name="T29" fmla="*/ 6 h 131"/>
                <a:gd name="T30" fmla="*/ 22 w 85"/>
                <a:gd name="T31" fmla="*/ 23 h 131"/>
                <a:gd name="T32" fmla="*/ 0 w 85"/>
                <a:gd name="T33" fmla="*/ 19 h 131"/>
                <a:gd name="T34" fmla="*/ 9 w 85"/>
                <a:gd name="T35" fmla="*/ 35 h 131"/>
                <a:gd name="T36" fmla="*/ 9 w 85"/>
                <a:gd name="T37" fmla="*/ 62 h 131"/>
                <a:gd name="T38" fmla="*/ 17 w 85"/>
                <a:gd name="T39" fmla="*/ 57 h 131"/>
                <a:gd name="T40" fmla="*/ 28 w 85"/>
                <a:gd name="T41" fmla="*/ 54 h 131"/>
                <a:gd name="T42" fmla="*/ 32 w 85"/>
                <a:gd name="T43" fmla="*/ 64 h 131"/>
                <a:gd name="T44" fmla="*/ 25 w 85"/>
                <a:gd name="T45" fmla="*/ 57 h 131"/>
                <a:gd name="T46" fmla="*/ 11 w 85"/>
                <a:gd name="T47" fmla="*/ 64 h 131"/>
                <a:gd name="T48" fmla="*/ 3 w 85"/>
                <a:gd name="T49" fmla="*/ 62 h 131"/>
                <a:gd name="T50" fmla="*/ 15 w 85"/>
                <a:gd name="T51" fmla="*/ 81 h 131"/>
                <a:gd name="T52" fmla="*/ 35 w 85"/>
                <a:gd name="T53" fmla="*/ 84 h 131"/>
                <a:gd name="T54" fmla="*/ 41 w 85"/>
                <a:gd name="T55" fmla="*/ 80 h 131"/>
                <a:gd name="T56" fmla="*/ 38 w 85"/>
                <a:gd name="T57" fmla="*/ 73 h 131"/>
                <a:gd name="T58" fmla="*/ 48 w 85"/>
                <a:gd name="T59" fmla="*/ 62 h 131"/>
                <a:gd name="T60" fmla="*/ 40 w 85"/>
                <a:gd name="T61" fmla="*/ 74 h 131"/>
                <a:gd name="T62" fmla="*/ 43 w 85"/>
                <a:gd name="T63" fmla="*/ 83 h 131"/>
                <a:gd name="T64" fmla="*/ 22 w 85"/>
                <a:gd name="T65" fmla="*/ 84 h 131"/>
                <a:gd name="T66" fmla="*/ 10 w 85"/>
                <a:gd name="T67" fmla="*/ 84 h 131"/>
                <a:gd name="T68" fmla="*/ 35 w 85"/>
                <a:gd name="T69" fmla="*/ 128 h 131"/>
                <a:gd name="T70" fmla="*/ 83 w 85"/>
                <a:gd name="T71" fmla="*/ 7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" h="131">
                  <a:moveTo>
                    <a:pt x="83" y="70"/>
                  </a:moveTo>
                  <a:cubicBezTo>
                    <a:pt x="82" y="60"/>
                    <a:pt x="78" y="48"/>
                    <a:pt x="71" y="39"/>
                  </a:cubicBezTo>
                  <a:cubicBezTo>
                    <a:pt x="71" y="39"/>
                    <a:pt x="71" y="39"/>
                    <a:pt x="71" y="38"/>
                  </a:cubicBezTo>
                  <a:cubicBezTo>
                    <a:pt x="75" y="33"/>
                    <a:pt x="78" y="28"/>
                    <a:pt x="80" y="23"/>
                  </a:cubicBezTo>
                  <a:cubicBezTo>
                    <a:pt x="82" y="20"/>
                    <a:pt x="82" y="17"/>
                    <a:pt x="79" y="15"/>
                  </a:cubicBezTo>
                  <a:cubicBezTo>
                    <a:pt x="79" y="14"/>
                    <a:pt x="79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6" y="12"/>
                    <a:pt x="73" y="12"/>
                    <a:pt x="71" y="14"/>
                  </a:cubicBezTo>
                  <a:cubicBezTo>
                    <a:pt x="66" y="17"/>
                    <a:pt x="63" y="22"/>
                    <a:pt x="60" y="27"/>
                  </a:cubicBezTo>
                  <a:cubicBezTo>
                    <a:pt x="59" y="28"/>
                    <a:pt x="55" y="30"/>
                    <a:pt x="52" y="30"/>
                  </a:cubicBezTo>
                  <a:cubicBezTo>
                    <a:pt x="51" y="33"/>
                    <a:pt x="50" y="35"/>
                    <a:pt x="50" y="38"/>
                  </a:cubicBezTo>
                  <a:cubicBezTo>
                    <a:pt x="50" y="40"/>
                    <a:pt x="51" y="42"/>
                    <a:pt x="53" y="44"/>
                  </a:cubicBezTo>
                  <a:cubicBezTo>
                    <a:pt x="56" y="48"/>
                    <a:pt x="61" y="46"/>
                    <a:pt x="63" y="54"/>
                  </a:cubicBezTo>
                  <a:cubicBezTo>
                    <a:pt x="63" y="55"/>
                    <a:pt x="63" y="57"/>
                    <a:pt x="63" y="59"/>
                  </a:cubicBezTo>
                  <a:cubicBezTo>
                    <a:pt x="63" y="60"/>
                    <a:pt x="63" y="61"/>
                    <a:pt x="63" y="62"/>
                  </a:cubicBezTo>
                  <a:cubicBezTo>
                    <a:pt x="61" y="65"/>
                    <a:pt x="58" y="64"/>
                    <a:pt x="57" y="65"/>
                  </a:cubicBezTo>
                  <a:cubicBezTo>
                    <a:pt x="56" y="66"/>
                    <a:pt x="55" y="70"/>
                    <a:pt x="55" y="73"/>
                  </a:cubicBezTo>
                  <a:cubicBezTo>
                    <a:pt x="55" y="73"/>
                    <a:pt x="55" y="74"/>
                    <a:pt x="55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4"/>
                    <a:pt x="52" y="74"/>
                    <a:pt x="52" y="73"/>
                  </a:cubicBezTo>
                  <a:cubicBezTo>
                    <a:pt x="52" y="70"/>
                    <a:pt x="53" y="65"/>
                    <a:pt x="55" y="63"/>
                  </a:cubicBezTo>
                  <a:cubicBezTo>
                    <a:pt x="58" y="61"/>
                    <a:pt x="60" y="62"/>
                    <a:pt x="60" y="61"/>
                  </a:cubicBezTo>
                  <a:cubicBezTo>
                    <a:pt x="61" y="60"/>
                    <a:pt x="61" y="60"/>
                    <a:pt x="61" y="59"/>
                  </a:cubicBezTo>
                  <a:cubicBezTo>
                    <a:pt x="61" y="57"/>
                    <a:pt x="60" y="56"/>
                    <a:pt x="60" y="55"/>
                  </a:cubicBezTo>
                  <a:cubicBezTo>
                    <a:pt x="59" y="49"/>
                    <a:pt x="56" y="51"/>
                    <a:pt x="51" y="46"/>
                  </a:cubicBezTo>
                  <a:cubicBezTo>
                    <a:pt x="49" y="43"/>
                    <a:pt x="48" y="41"/>
                    <a:pt x="48" y="38"/>
                  </a:cubicBezTo>
                  <a:cubicBezTo>
                    <a:pt x="48" y="35"/>
                    <a:pt x="49" y="31"/>
                    <a:pt x="50" y="29"/>
                  </a:cubicBezTo>
                  <a:cubicBezTo>
                    <a:pt x="49" y="27"/>
                    <a:pt x="49" y="25"/>
                    <a:pt x="49" y="24"/>
                  </a:cubicBezTo>
                  <a:cubicBezTo>
                    <a:pt x="49" y="18"/>
                    <a:pt x="50" y="13"/>
                    <a:pt x="48" y="8"/>
                  </a:cubicBezTo>
                  <a:cubicBezTo>
                    <a:pt x="46" y="3"/>
                    <a:pt x="38" y="0"/>
                    <a:pt x="35" y="6"/>
                  </a:cubicBezTo>
                  <a:cubicBezTo>
                    <a:pt x="32" y="13"/>
                    <a:pt x="35" y="31"/>
                    <a:pt x="31" y="32"/>
                  </a:cubicBezTo>
                  <a:cubicBezTo>
                    <a:pt x="27" y="34"/>
                    <a:pt x="24" y="25"/>
                    <a:pt x="22" y="23"/>
                  </a:cubicBezTo>
                  <a:cubicBezTo>
                    <a:pt x="17" y="18"/>
                    <a:pt x="11" y="9"/>
                    <a:pt x="3" y="13"/>
                  </a:cubicBezTo>
                  <a:cubicBezTo>
                    <a:pt x="0" y="14"/>
                    <a:pt x="0" y="17"/>
                    <a:pt x="0" y="19"/>
                  </a:cubicBezTo>
                  <a:cubicBezTo>
                    <a:pt x="1" y="23"/>
                    <a:pt x="4" y="24"/>
                    <a:pt x="6" y="27"/>
                  </a:cubicBezTo>
                  <a:cubicBezTo>
                    <a:pt x="12" y="33"/>
                    <a:pt x="10" y="34"/>
                    <a:pt x="9" y="35"/>
                  </a:cubicBezTo>
                  <a:cubicBezTo>
                    <a:pt x="3" y="41"/>
                    <a:pt x="2" y="49"/>
                    <a:pt x="2" y="58"/>
                  </a:cubicBezTo>
                  <a:cubicBezTo>
                    <a:pt x="4" y="60"/>
                    <a:pt x="7" y="61"/>
                    <a:pt x="9" y="62"/>
                  </a:cubicBezTo>
                  <a:cubicBezTo>
                    <a:pt x="10" y="62"/>
                    <a:pt x="10" y="62"/>
                    <a:pt x="11" y="62"/>
                  </a:cubicBezTo>
                  <a:cubicBezTo>
                    <a:pt x="14" y="62"/>
                    <a:pt x="14" y="60"/>
                    <a:pt x="17" y="57"/>
                  </a:cubicBezTo>
                  <a:cubicBezTo>
                    <a:pt x="19" y="55"/>
                    <a:pt x="22" y="54"/>
                    <a:pt x="25" y="54"/>
                  </a:cubicBezTo>
                  <a:cubicBezTo>
                    <a:pt x="26" y="54"/>
                    <a:pt x="27" y="54"/>
                    <a:pt x="28" y="54"/>
                  </a:cubicBezTo>
                  <a:cubicBezTo>
                    <a:pt x="33" y="56"/>
                    <a:pt x="34" y="60"/>
                    <a:pt x="35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1" y="61"/>
                    <a:pt x="30" y="58"/>
                    <a:pt x="27" y="57"/>
                  </a:cubicBezTo>
                  <a:cubicBezTo>
                    <a:pt x="27" y="57"/>
                    <a:pt x="26" y="57"/>
                    <a:pt x="25" y="57"/>
                  </a:cubicBezTo>
                  <a:cubicBezTo>
                    <a:pt x="23" y="57"/>
                    <a:pt x="21" y="58"/>
                    <a:pt x="19" y="59"/>
                  </a:cubicBezTo>
                  <a:cubicBezTo>
                    <a:pt x="17" y="61"/>
                    <a:pt x="15" y="64"/>
                    <a:pt x="11" y="64"/>
                  </a:cubicBezTo>
                  <a:cubicBezTo>
                    <a:pt x="10" y="64"/>
                    <a:pt x="10" y="64"/>
                    <a:pt x="9" y="64"/>
                  </a:cubicBezTo>
                  <a:cubicBezTo>
                    <a:pt x="7" y="64"/>
                    <a:pt x="5" y="63"/>
                    <a:pt x="3" y="62"/>
                  </a:cubicBezTo>
                  <a:cubicBezTo>
                    <a:pt x="4" y="68"/>
                    <a:pt x="6" y="75"/>
                    <a:pt x="9" y="82"/>
                  </a:cubicBezTo>
                  <a:cubicBezTo>
                    <a:pt x="11" y="81"/>
                    <a:pt x="13" y="81"/>
                    <a:pt x="15" y="81"/>
                  </a:cubicBezTo>
                  <a:cubicBezTo>
                    <a:pt x="18" y="81"/>
                    <a:pt x="20" y="81"/>
                    <a:pt x="23" y="82"/>
                  </a:cubicBezTo>
                  <a:cubicBezTo>
                    <a:pt x="25" y="82"/>
                    <a:pt x="31" y="84"/>
                    <a:pt x="35" y="84"/>
                  </a:cubicBezTo>
                  <a:cubicBezTo>
                    <a:pt x="38" y="84"/>
                    <a:pt x="40" y="83"/>
                    <a:pt x="40" y="81"/>
                  </a:cubicBezTo>
                  <a:cubicBezTo>
                    <a:pt x="41" y="81"/>
                    <a:pt x="41" y="81"/>
                    <a:pt x="41" y="80"/>
                  </a:cubicBezTo>
                  <a:cubicBezTo>
                    <a:pt x="41" y="79"/>
                    <a:pt x="39" y="78"/>
                    <a:pt x="38" y="75"/>
                  </a:cubicBezTo>
                  <a:cubicBezTo>
                    <a:pt x="38" y="74"/>
                    <a:pt x="38" y="74"/>
                    <a:pt x="38" y="73"/>
                  </a:cubicBezTo>
                  <a:cubicBezTo>
                    <a:pt x="38" y="67"/>
                    <a:pt x="44" y="62"/>
                    <a:pt x="47" y="60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5" y="64"/>
                    <a:pt x="40" y="69"/>
                    <a:pt x="40" y="73"/>
                  </a:cubicBezTo>
                  <a:cubicBezTo>
                    <a:pt x="40" y="73"/>
                    <a:pt x="40" y="74"/>
                    <a:pt x="40" y="74"/>
                  </a:cubicBezTo>
                  <a:cubicBezTo>
                    <a:pt x="41" y="76"/>
                    <a:pt x="43" y="77"/>
                    <a:pt x="43" y="80"/>
                  </a:cubicBezTo>
                  <a:cubicBezTo>
                    <a:pt x="43" y="81"/>
                    <a:pt x="43" y="82"/>
                    <a:pt x="43" y="83"/>
                  </a:cubicBezTo>
                  <a:cubicBezTo>
                    <a:pt x="41" y="86"/>
                    <a:pt x="38" y="86"/>
                    <a:pt x="35" y="86"/>
                  </a:cubicBezTo>
                  <a:cubicBezTo>
                    <a:pt x="30" y="86"/>
                    <a:pt x="25" y="85"/>
                    <a:pt x="22" y="84"/>
                  </a:cubicBezTo>
                  <a:cubicBezTo>
                    <a:pt x="20" y="84"/>
                    <a:pt x="17" y="83"/>
                    <a:pt x="15" y="83"/>
                  </a:cubicBezTo>
                  <a:cubicBezTo>
                    <a:pt x="13" y="83"/>
                    <a:pt x="11" y="84"/>
                    <a:pt x="10" y="84"/>
                  </a:cubicBezTo>
                  <a:cubicBezTo>
                    <a:pt x="13" y="91"/>
                    <a:pt x="16" y="98"/>
                    <a:pt x="19" y="102"/>
                  </a:cubicBezTo>
                  <a:cubicBezTo>
                    <a:pt x="22" y="109"/>
                    <a:pt x="27" y="122"/>
                    <a:pt x="35" y="128"/>
                  </a:cubicBezTo>
                  <a:cubicBezTo>
                    <a:pt x="38" y="130"/>
                    <a:pt x="45" y="131"/>
                    <a:pt x="50" y="130"/>
                  </a:cubicBezTo>
                  <a:cubicBezTo>
                    <a:pt x="75" y="124"/>
                    <a:pt x="85" y="93"/>
                    <a:pt x="83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DBD5C7-D407-46AD-B33E-5A9FB7468789}"/>
              </a:ext>
            </a:extLst>
          </p:cNvPr>
          <p:cNvGrpSpPr/>
          <p:nvPr/>
        </p:nvGrpSpPr>
        <p:grpSpPr>
          <a:xfrm>
            <a:off x="2511268" y="4785897"/>
            <a:ext cx="1152525" cy="1146175"/>
            <a:chOff x="2511268" y="5141912"/>
            <a:chExt cx="1152525" cy="1146175"/>
          </a:xfrm>
        </p:grpSpPr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83EE42CD-12B0-4F4A-9507-C14E8674E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268" y="5141912"/>
              <a:ext cx="1152525" cy="11461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B20AE4C-F207-470B-A0F3-2AC76831D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706" y="5410199"/>
              <a:ext cx="501650" cy="609600"/>
            </a:xfrm>
            <a:custGeom>
              <a:avLst/>
              <a:gdLst>
                <a:gd name="T0" fmla="*/ 74 w 106"/>
                <a:gd name="T1" fmla="*/ 40 h 129"/>
                <a:gd name="T2" fmla="*/ 66 w 106"/>
                <a:gd name="T3" fmla="*/ 38 h 129"/>
                <a:gd name="T4" fmla="*/ 61 w 106"/>
                <a:gd name="T5" fmla="*/ 55 h 129"/>
                <a:gd name="T6" fmla="*/ 60 w 106"/>
                <a:gd name="T7" fmla="*/ 55 h 129"/>
                <a:gd name="T8" fmla="*/ 56 w 106"/>
                <a:gd name="T9" fmla="*/ 55 h 129"/>
                <a:gd name="T10" fmla="*/ 56 w 106"/>
                <a:gd name="T11" fmla="*/ 0 h 129"/>
                <a:gd name="T12" fmla="*/ 53 w 106"/>
                <a:gd name="T13" fmla="*/ 0 h 129"/>
                <a:gd name="T14" fmla="*/ 52 w 106"/>
                <a:gd name="T15" fmla="*/ 0 h 129"/>
                <a:gd name="T16" fmla="*/ 50 w 106"/>
                <a:gd name="T17" fmla="*/ 0 h 129"/>
                <a:gd name="T18" fmla="*/ 50 w 106"/>
                <a:gd name="T19" fmla="*/ 55 h 129"/>
                <a:gd name="T20" fmla="*/ 46 w 106"/>
                <a:gd name="T21" fmla="*/ 55 h 129"/>
                <a:gd name="T22" fmla="*/ 45 w 106"/>
                <a:gd name="T23" fmla="*/ 55 h 129"/>
                <a:gd name="T24" fmla="*/ 39 w 106"/>
                <a:gd name="T25" fmla="*/ 38 h 129"/>
                <a:gd name="T26" fmla="*/ 31 w 106"/>
                <a:gd name="T27" fmla="*/ 40 h 129"/>
                <a:gd name="T28" fmla="*/ 0 w 106"/>
                <a:gd name="T29" fmla="*/ 106 h 129"/>
                <a:gd name="T30" fmla="*/ 9 w 106"/>
                <a:gd name="T31" fmla="*/ 129 h 129"/>
                <a:gd name="T32" fmla="*/ 21 w 106"/>
                <a:gd name="T33" fmla="*/ 115 h 129"/>
                <a:gd name="T34" fmla="*/ 45 w 106"/>
                <a:gd name="T35" fmla="*/ 68 h 129"/>
                <a:gd name="T36" fmla="*/ 60 w 106"/>
                <a:gd name="T37" fmla="*/ 68 h 129"/>
                <a:gd name="T38" fmla="*/ 84 w 106"/>
                <a:gd name="T39" fmla="*/ 115 h 129"/>
                <a:gd name="T40" fmla="*/ 97 w 106"/>
                <a:gd name="T41" fmla="*/ 129 h 129"/>
                <a:gd name="T42" fmla="*/ 105 w 106"/>
                <a:gd name="T43" fmla="*/ 106 h 129"/>
                <a:gd name="T44" fmla="*/ 74 w 106"/>
                <a:gd name="T45" fmla="*/ 4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129">
                  <a:moveTo>
                    <a:pt x="74" y="40"/>
                  </a:moveTo>
                  <a:cubicBezTo>
                    <a:pt x="69" y="36"/>
                    <a:pt x="68" y="37"/>
                    <a:pt x="66" y="38"/>
                  </a:cubicBezTo>
                  <a:cubicBezTo>
                    <a:pt x="62" y="41"/>
                    <a:pt x="59" y="50"/>
                    <a:pt x="61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5"/>
                    <a:pt x="57" y="55"/>
                    <a:pt x="56" y="5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9" y="55"/>
                    <a:pt x="46" y="55"/>
                    <a:pt x="46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7" y="50"/>
                    <a:pt x="43" y="41"/>
                    <a:pt x="39" y="38"/>
                  </a:cubicBezTo>
                  <a:cubicBezTo>
                    <a:pt x="37" y="37"/>
                    <a:pt x="36" y="36"/>
                    <a:pt x="31" y="40"/>
                  </a:cubicBezTo>
                  <a:cubicBezTo>
                    <a:pt x="17" y="50"/>
                    <a:pt x="1" y="72"/>
                    <a:pt x="0" y="106"/>
                  </a:cubicBezTo>
                  <a:cubicBezTo>
                    <a:pt x="0" y="116"/>
                    <a:pt x="4" y="129"/>
                    <a:pt x="9" y="129"/>
                  </a:cubicBezTo>
                  <a:cubicBezTo>
                    <a:pt x="12" y="129"/>
                    <a:pt x="16" y="119"/>
                    <a:pt x="21" y="115"/>
                  </a:cubicBezTo>
                  <a:cubicBezTo>
                    <a:pt x="38" y="105"/>
                    <a:pt x="43" y="78"/>
                    <a:pt x="45" y="68"/>
                  </a:cubicBezTo>
                  <a:cubicBezTo>
                    <a:pt x="50" y="71"/>
                    <a:pt x="58" y="70"/>
                    <a:pt x="60" y="68"/>
                  </a:cubicBezTo>
                  <a:cubicBezTo>
                    <a:pt x="63" y="78"/>
                    <a:pt x="67" y="105"/>
                    <a:pt x="84" y="115"/>
                  </a:cubicBezTo>
                  <a:cubicBezTo>
                    <a:pt x="90" y="119"/>
                    <a:pt x="94" y="129"/>
                    <a:pt x="97" y="129"/>
                  </a:cubicBezTo>
                  <a:cubicBezTo>
                    <a:pt x="102" y="129"/>
                    <a:pt x="106" y="116"/>
                    <a:pt x="105" y="106"/>
                  </a:cubicBezTo>
                  <a:cubicBezTo>
                    <a:pt x="104" y="72"/>
                    <a:pt x="88" y="50"/>
                    <a:pt x="74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9" name="Freeform 46">
            <a:extLst>
              <a:ext uri="{FF2B5EF4-FFF2-40B4-BE49-F238E27FC236}">
                <a16:creationId xmlns:a16="http://schemas.microsoft.com/office/drawing/2014/main" id="{B4AD5321-C9C0-459C-9B77-828FAA0AAF38}"/>
              </a:ext>
            </a:extLst>
          </p:cNvPr>
          <p:cNvSpPr/>
          <p:nvPr/>
        </p:nvSpPr>
        <p:spPr>
          <a:xfrm>
            <a:off x="6096000" y="2849561"/>
            <a:ext cx="2113695" cy="4008438"/>
          </a:xfrm>
          <a:custGeom>
            <a:avLst/>
            <a:gdLst>
              <a:gd name="connsiteX0" fmla="*/ 0 w 2113695"/>
              <a:gd name="connsiteY0" fmla="*/ 0 h 4008438"/>
              <a:gd name="connsiteX1" fmla="*/ 349606 w 2113695"/>
              <a:gd name="connsiteY1" fmla="*/ 519246 h 4008438"/>
              <a:gd name="connsiteX2" fmla="*/ 387401 w 2113695"/>
              <a:gd name="connsiteY2" fmla="*/ 523967 h 4008438"/>
              <a:gd name="connsiteX3" fmla="*/ 278740 w 2113695"/>
              <a:gd name="connsiteY3" fmla="*/ 840235 h 4008438"/>
              <a:gd name="connsiteX4" fmla="*/ 283464 w 2113695"/>
              <a:gd name="connsiteY4" fmla="*/ 996009 h 4008438"/>
              <a:gd name="connsiteX5" fmla="*/ 718109 w 2113695"/>
              <a:gd name="connsiteY5" fmla="*/ 1359481 h 4008438"/>
              <a:gd name="connsiteX6" fmla="*/ 1129132 w 2113695"/>
              <a:gd name="connsiteY6" fmla="*/ 2166673 h 4008438"/>
              <a:gd name="connsiteX7" fmla="*/ 1346454 w 2113695"/>
              <a:gd name="connsiteY7" fmla="*/ 2633994 h 4008438"/>
              <a:gd name="connsiteX8" fmla="*/ 1592123 w 2113695"/>
              <a:gd name="connsiteY8" fmla="*/ 3044671 h 4008438"/>
              <a:gd name="connsiteX9" fmla="*/ 1606296 w 2113695"/>
              <a:gd name="connsiteY9" fmla="*/ 3096596 h 4008438"/>
              <a:gd name="connsiteX10" fmla="*/ 1932280 w 2113695"/>
              <a:gd name="connsiteY10" fmla="*/ 3851863 h 4008438"/>
              <a:gd name="connsiteX11" fmla="*/ 2012595 w 2113695"/>
              <a:gd name="connsiteY11" fmla="*/ 3969873 h 4008438"/>
              <a:gd name="connsiteX12" fmla="*/ 2099406 w 2113695"/>
              <a:gd name="connsiteY12" fmla="*/ 4002326 h 4008438"/>
              <a:gd name="connsiteX13" fmla="*/ 2113695 w 2113695"/>
              <a:gd name="connsiteY13" fmla="*/ 4008438 h 4008438"/>
              <a:gd name="connsiteX14" fmla="*/ 1701847 w 2113695"/>
              <a:gd name="connsiteY14" fmla="*/ 4008438 h 4008438"/>
              <a:gd name="connsiteX15" fmla="*/ 1688973 w 2113695"/>
              <a:gd name="connsiteY15" fmla="*/ 3990525 h 4008438"/>
              <a:gd name="connsiteX16" fmla="*/ 1662989 w 2113695"/>
              <a:gd name="connsiteY16" fmla="*/ 3950992 h 4008438"/>
              <a:gd name="connsiteX17" fmla="*/ 1247242 w 2113695"/>
              <a:gd name="connsiteY17" fmla="*/ 3304294 h 4008438"/>
              <a:gd name="connsiteX18" fmla="*/ 1058266 w 2113695"/>
              <a:gd name="connsiteY18" fmla="*/ 2893618 h 4008438"/>
              <a:gd name="connsiteX19" fmla="*/ 746455 w 2113695"/>
              <a:gd name="connsiteY19" fmla="*/ 2289404 h 4008438"/>
              <a:gd name="connsiteX20" fmla="*/ 633070 w 2113695"/>
              <a:gd name="connsiteY20" fmla="*/ 2855854 h 4008438"/>
              <a:gd name="connsiteX21" fmla="*/ 741731 w 2113695"/>
              <a:gd name="connsiteY21" fmla="*/ 3733852 h 4008438"/>
              <a:gd name="connsiteX22" fmla="*/ 771775 w 2113695"/>
              <a:gd name="connsiteY22" fmla="*/ 4007047 h 4008438"/>
              <a:gd name="connsiteX23" fmla="*/ 771933 w 2113695"/>
              <a:gd name="connsiteY23" fmla="*/ 4008438 h 4008438"/>
              <a:gd name="connsiteX24" fmla="*/ 0 w 2113695"/>
              <a:gd name="connsiteY24" fmla="*/ 4008438 h 4008438"/>
              <a:gd name="connsiteX25" fmla="*/ 0 w 2113695"/>
              <a:gd name="connsiteY25" fmla="*/ 4005071 h 4008438"/>
              <a:gd name="connsiteX26" fmla="*/ 0 w 2113695"/>
              <a:gd name="connsiteY26" fmla="*/ 0 h 400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113695" h="4008438">
                <a:moveTo>
                  <a:pt x="0" y="0"/>
                </a:moveTo>
                <a:cubicBezTo>
                  <a:pt x="406299" y="47204"/>
                  <a:pt x="349606" y="519246"/>
                  <a:pt x="349606" y="519246"/>
                </a:cubicBezTo>
                <a:cubicBezTo>
                  <a:pt x="349606" y="519246"/>
                  <a:pt x="349606" y="519246"/>
                  <a:pt x="387401" y="523967"/>
                </a:cubicBezTo>
                <a:cubicBezTo>
                  <a:pt x="434645" y="731665"/>
                  <a:pt x="278740" y="840235"/>
                  <a:pt x="278740" y="840235"/>
                </a:cubicBezTo>
                <a:cubicBezTo>
                  <a:pt x="278740" y="840235"/>
                  <a:pt x="278740" y="840235"/>
                  <a:pt x="283464" y="996009"/>
                </a:cubicBezTo>
                <a:cubicBezTo>
                  <a:pt x="302362" y="1080976"/>
                  <a:pt x="382677" y="1232030"/>
                  <a:pt x="718109" y="1359481"/>
                </a:cubicBezTo>
                <a:cubicBezTo>
                  <a:pt x="718109" y="1359481"/>
                  <a:pt x="1114959" y="1491653"/>
                  <a:pt x="1129132" y="2166673"/>
                </a:cubicBezTo>
                <a:cubicBezTo>
                  <a:pt x="1129132" y="2166673"/>
                  <a:pt x="1280313" y="2515984"/>
                  <a:pt x="1346454" y="2633994"/>
                </a:cubicBezTo>
                <a:cubicBezTo>
                  <a:pt x="1346454" y="2633994"/>
                  <a:pt x="1530706" y="2728403"/>
                  <a:pt x="1592123" y="3044671"/>
                </a:cubicBezTo>
                <a:cubicBezTo>
                  <a:pt x="1596847" y="3063553"/>
                  <a:pt x="1601572" y="3082434"/>
                  <a:pt x="1606296" y="3096596"/>
                </a:cubicBezTo>
                <a:cubicBezTo>
                  <a:pt x="1677162" y="3346778"/>
                  <a:pt x="1856689" y="3705530"/>
                  <a:pt x="1932280" y="3851863"/>
                </a:cubicBezTo>
                <a:cubicBezTo>
                  <a:pt x="1951177" y="3894347"/>
                  <a:pt x="2012595" y="3969873"/>
                  <a:pt x="2012595" y="3969873"/>
                </a:cubicBezTo>
                <a:cubicBezTo>
                  <a:pt x="2033855" y="3979314"/>
                  <a:pt x="2066925" y="3989935"/>
                  <a:pt x="2099406" y="4002326"/>
                </a:cubicBezTo>
                <a:lnTo>
                  <a:pt x="2113695" y="4008438"/>
                </a:lnTo>
                <a:lnTo>
                  <a:pt x="1701847" y="4008438"/>
                </a:lnTo>
                <a:lnTo>
                  <a:pt x="1688973" y="3990525"/>
                </a:lnTo>
                <a:cubicBezTo>
                  <a:pt x="1675981" y="3972233"/>
                  <a:pt x="1662989" y="3953352"/>
                  <a:pt x="1662989" y="3950992"/>
                </a:cubicBezTo>
                <a:cubicBezTo>
                  <a:pt x="1662989" y="3950992"/>
                  <a:pt x="1346454" y="3436466"/>
                  <a:pt x="1247242" y="3304294"/>
                </a:cubicBezTo>
                <a:cubicBezTo>
                  <a:pt x="1148029" y="3172122"/>
                  <a:pt x="1062990" y="3006908"/>
                  <a:pt x="1058266" y="2893618"/>
                </a:cubicBezTo>
                <a:cubicBezTo>
                  <a:pt x="1058266" y="2893618"/>
                  <a:pt x="803148" y="2539586"/>
                  <a:pt x="746455" y="2289404"/>
                </a:cubicBezTo>
                <a:cubicBezTo>
                  <a:pt x="746455" y="2289404"/>
                  <a:pt x="651967" y="2511264"/>
                  <a:pt x="633070" y="2855854"/>
                </a:cubicBezTo>
                <a:cubicBezTo>
                  <a:pt x="614172" y="3205165"/>
                  <a:pt x="718109" y="3450627"/>
                  <a:pt x="741731" y="3733852"/>
                </a:cubicBezTo>
                <a:cubicBezTo>
                  <a:pt x="747637" y="3805838"/>
                  <a:pt x="759152" y="3899952"/>
                  <a:pt x="771775" y="4007047"/>
                </a:cubicBezTo>
                <a:lnTo>
                  <a:pt x="771933" y="4008438"/>
                </a:lnTo>
                <a:lnTo>
                  <a:pt x="0" y="4008438"/>
                </a:lnTo>
                <a:lnTo>
                  <a:pt x="0" y="4005071"/>
                </a:lnTo>
                <a:cubicBezTo>
                  <a:pt x="0" y="3534451"/>
                  <a:pt x="0" y="2458749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Freeform 39">
            <a:extLst>
              <a:ext uri="{FF2B5EF4-FFF2-40B4-BE49-F238E27FC236}">
                <a16:creationId xmlns:a16="http://schemas.microsoft.com/office/drawing/2014/main" id="{F5AABCD5-FBB2-44FF-9171-51B95A7948E4}"/>
              </a:ext>
            </a:extLst>
          </p:cNvPr>
          <p:cNvSpPr/>
          <p:nvPr/>
        </p:nvSpPr>
        <p:spPr>
          <a:xfrm>
            <a:off x="4009609" y="2849561"/>
            <a:ext cx="2086391" cy="4008438"/>
          </a:xfrm>
          <a:custGeom>
            <a:avLst/>
            <a:gdLst>
              <a:gd name="connsiteX0" fmla="*/ 2062769 w 2086391"/>
              <a:gd name="connsiteY0" fmla="*/ 0 h 4008438"/>
              <a:gd name="connsiteX1" fmla="*/ 2076942 w 2086391"/>
              <a:gd name="connsiteY1" fmla="*/ 0 h 4008438"/>
              <a:gd name="connsiteX2" fmla="*/ 2086391 w 2086391"/>
              <a:gd name="connsiteY2" fmla="*/ 0 h 4008438"/>
              <a:gd name="connsiteX3" fmla="*/ 2086391 w 2086391"/>
              <a:gd name="connsiteY3" fmla="*/ 3973990 h 4008438"/>
              <a:gd name="connsiteX4" fmla="*/ 2086391 w 2086391"/>
              <a:gd name="connsiteY4" fmla="*/ 4008438 h 4008438"/>
              <a:gd name="connsiteX5" fmla="*/ 1290836 w 2086391"/>
              <a:gd name="connsiteY5" fmla="*/ 4008438 h 4008438"/>
              <a:gd name="connsiteX6" fmla="*/ 1290994 w 2086391"/>
              <a:gd name="connsiteY6" fmla="*/ 4007047 h 4008438"/>
              <a:gd name="connsiteX7" fmla="*/ 1321038 w 2086391"/>
              <a:gd name="connsiteY7" fmla="*/ 3733852 h 4008438"/>
              <a:gd name="connsiteX8" fmla="*/ 1429700 w 2086391"/>
              <a:gd name="connsiteY8" fmla="*/ 2855854 h 4008438"/>
              <a:gd name="connsiteX9" fmla="*/ 1316314 w 2086391"/>
              <a:gd name="connsiteY9" fmla="*/ 2289404 h 4008438"/>
              <a:gd name="connsiteX10" fmla="*/ 1004504 w 2086391"/>
              <a:gd name="connsiteY10" fmla="*/ 2893618 h 4008438"/>
              <a:gd name="connsiteX11" fmla="*/ 815528 w 2086391"/>
              <a:gd name="connsiteY11" fmla="*/ 3304294 h 4008438"/>
              <a:gd name="connsiteX12" fmla="*/ 409229 w 2086391"/>
              <a:gd name="connsiteY12" fmla="*/ 3932110 h 4008438"/>
              <a:gd name="connsiteX13" fmla="*/ 365381 w 2086391"/>
              <a:gd name="connsiteY13" fmla="*/ 4005793 h 4008438"/>
              <a:gd name="connsiteX14" fmla="*/ 363939 w 2086391"/>
              <a:gd name="connsiteY14" fmla="*/ 4008438 h 4008438"/>
              <a:gd name="connsiteX15" fmla="*/ 0 w 2086391"/>
              <a:gd name="connsiteY15" fmla="*/ 4008438 h 4008438"/>
              <a:gd name="connsiteX16" fmla="*/ 25224 w 2086391"/>
              <a:gd name="connsiteY16" fmla="*/ 3999155 h 4008438"/>
              <a:gd name="connsiteX17" fmla="*/ 64348 w 2086391"/>
              <a:gd name="connsiteY17" fmla="*/ 3984035 h 4008438"/>
              <a:gd name="connsiteX18" fmla="*/ 111592 w 2086391"/>
              <a:gd name="connsiteY18" fmla="*/ 3932110 h 4008438"/>
              <a:gd name="connsiteX19" fmla="*/ 465922 w 2086391"/>
              <a:gd name="connsiteY19" fmla="*/ 3044671 h 4008438"/>
              <a:gd name="connsiteX20" fmla="*/ 716315 w 2086391"/>
              <a:gd name="connsiteY20" fmla="*/ 2633994 h 4008438"/>
              <a:gd name="connsiteX21" fmla="*/ 933638 w 2086391"/>
              <a:gd name="connsiteY21" fmla="*/ 2166673 h 4008438"/>
              <a:gd name="connsiteX22" fmla="*/ 1344660 w 2086391"/>
              <a:gd name="connsiteY22" fmla="*/ 1359481 h 4008438"/>
              <a:gd name="connsiteX23" fmla="*/ 1779305 w 2086391"/>
              <a:gd name="connsiteY23" fmla="*/ 996009 h 4008438"/>
              <a:gd name="connsiteX24" fmla="*/ 1779305 w 2086391"/>
              <a:gd name="connsiteY24" fmla="*/ 840235 h 4008438"/>
              <a:gd name="connsiteX25" fmla="*/ 1675368 w 2086391"/>
              <a:gd name="connsiteY25" fmla="*/ 523967 h 4008438"/>
              <a:gd name="connsiteX26" fmla="*/ 1713164 w 2086391"/>
              <a:gd name="connsiteY26" fmla="*/ 519246 h 4008438"/>
              <a:gd name="connsiteX27" fmla="*/ 2062769 w 2086391"/>
              <a:gd name="connsiteY27" fmla="*/ 0 h 400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86391" h="4008438">
                <a:moveTo>
                  <a:pt x="2062769" y="0"/>
                </a:moveTo>
                <a:cubicBezTo>
                  <a:pt x="2067494" y="0"/>
                  <a:pt x="2072218" y="0"/>
                  <a:pt x="2076942" y="0"/>
                </a:cubicBezTo>
                <a:cubicBezTo>
                  <a:pt x="2076942" y="0"/>
                  <a:pt x="2081667" y="0"/>
                  <a:pt x="2086391" y="0"/>
                </a:cubicBezTo>
                <a:cubicBezTo>
                  <a:pt x="2086391" y="0"/>
                  <a:pt x="2086391" y="0"/>
                  <a:pt x="2086391" y="3973990"/>
                </a:cubicBezTo>
                <a:lnTo>
                  <a:pt x="2086391" y="4008438"/>
                </a:lnTo>
                <a:lnTo>
                  <a:pt x="1290836" y="4008438"/>
                </a:lnTo>
                <a:lnTo>
                  <a:pt x="1290994" y="4007047"/>
                </a:lnTo>
                <a:cubicBezTo>
                  <a:pt x="1303617" y="3899952"/>
                  <a:pt x="1315133" y="3805838"/>
                  <a:pt x="1321038" y="3733852"/>
                </a:cubicBezTo>
                <a:cubicBezTo>
                  <a:pt x="1344660" y="3450627"/>
                  <a:pt x="1448597" y="3205165"/>
                  <a:pt x="1429700" y="2855854"/>
                </a:cubicBezTo>
                <a:cubicBezTo>
                  <a:pt x="1410802" y="2511264"/>
                  <a:pt x="1316314" y="2289404"/>
                  <a:pt x="1316314" y="2289404"/>
                </a:cubicBezTo>
                <a:cubicBezTo>
                  <a:pt x="1259621" y="2539586"/>
                  <a:pt x="1004504" y="2893618"/>
                  <a:pt x="1004504" y="2893618"/>
                </a:cubicBezTo>
                <a:cubicBezTo>
                  <a:pt x="999779" y="3006908"/>
                  <a:pt x="914740" y="3172122"/>
                  <a:pt x="815528" y="3304294"/>
                </a:cubicBezTo>
                <a:cubicBezTo>
                  <a:pt x="725764" y="3422305"/>
                  <a:pt x="461198" y="3851863"/>
                  <a:pt x="409229" y="3932110"/>
                </a:cubicBezTo>
                <a:cubicBezTo>
                  <a:pt x="409229" y="3932110"/>
                  <a:pt x="379997" y="3979904"/>
                  <a:pt x="365381" y="4005793"/>
                </a:cubicBezTo>
                <a:lnTo>
                  <a:pt x="363939" y="4008438"/>
                </a:lnTo>
                <a:lnTo>
                  <a:pt x="0" y="4008438"/>
                </a:lnTo>
                <a:lnTo>
                  <a:pt x="25224" y="3999155"/>
                </a:lnTo>
                <a:cubicBezTo>
                  <a:pt x="40135" y="3993770"/>
                  <a:pt x="53718" y="3988755"/>
                  <a:pt x="64348" y="3984035"/>
                </a:cubicBezTo>
                <a:cubicBezTo>
                  <a:pt x="69072" y="3974594"/>
                  <a:pt x="97419" y="3946271"/>
                  <a:pt x="111592" y="3932110"/>
                </a:cubicBezTo>
                <a:cubicBezTo>
                  <a:pt x="111592" y="3932110"/>
                  <a:pt x="404505" y="3360939"/>
                  <a:pt x="465922" y="3044671"/>
                </a:cubicBezTo>
                <a:cubicBezTo>
                  <a:pt x="532064" y="2728403"/>
                  <a:pt x="716315" y="2633994"/>
                  <a:pt x="716315" y="2633994"/>
                </a:cubicBezTo>
                <a:cubicBezTo>
                  <a:pt x="782457" y="2515984"/>
                  <a:pt x="933638" y="2166673"/>
                  <a:pt x="933638" y="2166673"/>
                </a:cubicBezTo>
                <a:cubicBezTo>
                  <a:pt x="947811" y="1491653"/>
                  <a:pt x="1344660" y="1359481"/>
                  <a:pt x="1344660" y="1359481"/>
                </a:cubicBezTo>
                <a:cubicBezTo>
                  <a:pt x="1675368" y="1232030"/>
                  <a:pt x="1760408" y="1080976"/>
                  <a:pt x="1779305" y="996009"/>
                </a:cubicBezTo>
                <a:cubicBezTo>
                  <a:pt x="1779305" y="996009"/>
                  <a:pt x="1779305" y="996009"/>
                  <a:pt x="1779305" y="840235"/>
                </a:cubicBezTo>
                <a:cubicBezTo>
                  <a:pt x="1779305" y="840235"/>
                  <a:pt x="1628124" y="731665"/>
                  <a:pt x="1675368" y="523967"/>
                </a:cubicBezTo>
                <a:cubicBezTo>
                  <a:pt x="1675368" y="523967"/>
                  <a:pt x="1675368" y="523967"/>
                  <a:pt x="1713164" y="519246"/>
                </a:cubicBezTo>
                <a:cubicBezTo>
                  <a:pt x="1713164" y="519246"/>
                  <a:pt x="1656471" y="47204"/>
                  <a:pt x="20627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3783A0-DFDA-447F-B3D2-C04FD27B3BDA}"/>
              </a:ext>
            </a:extLst>
          </p:cNvPr>
          <p:cNvSpPr txBox="1"/>
          <p:nvPr/>
        </p:nvSpPr>
        <p:spPr>
          <a:xfrm>
            <a:off x="9667552" y="4357082"/>
            <a:ext cx="1847113" cy="89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Lorem Ipsum is not simply random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9BC1BB-D61C-4D6A-89B2-117B99D1454A}"/>
              </a:ext>
            </a:extLst>
          </p:cNvPr>
          <p:cNvSpPr txBox="1"/>
          <p:nvPr/>
        </p:nvSpPr>
        <p:spPr>
          <a:xfrm>
            <a:off x="621836" y="3164257"/>
            <a:ext cx="1847113" cy="89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Lorem Ipsum is not simply random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466516-05B7-4BA4-9786-5CA205FDAB94}"/>
              </a:ext>
            </a:extLst>
          </p:cNvPr>
          <p:cNvSpPr txBox="1"/>
          <p:nvPr/>
        </p:nvSpPr>
        <p:spPr>
          <a:xfrm>
            <a:off x="621836" y="5147242"/>
            <a:ext cx="1847113" cy="89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Lorem Ipsum is not simply random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DA2EF1-BE71-42DA-9BC6-F3F8F62244FA}"/>
              </a:ext>
            </a:extLst>
          </p:cNvPr>
          <p:cNvSpPr txBox="1"/>
          <p:nvPr/>
        </p:nvSpPr>
        <p:spPr>
          <a:xfrm>
            <a:off x="9656919" y="3987750"/>
            <a:ext cx="103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Text here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7F6BD9-FC14-4DF8-8E79-BDBA49A609BD}"/>
              </a:ext>
            </a:extLst>
          </p:cNvPr>
          <p:cNvSpPr txBox="1"/>
          <p:nvPr/>
        </p:nvSpPr>
        <p:spPr>
          <a:xfrm>
            <a:off x="1435974" y="2810431"/>
            <a:ext cx="103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Text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63C414-9A64-4177-B581-158D3DE0F634}"/>
              </a:ext>
            </a:extLst>
          </p:cNvPr>
          <p:cNvSpPr txBox="1"/>
          <p:nvPr/>
        </p:nvSpPr>
        <p:spPr>
          <a:xfrm>
            <a:off x="1435974" y="4775377"/>
            <a:ext cx="103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23888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8CC499-52EC-4ECD-A965-CBE95F94575B}"/>
              </a:ext>
            </a:extLst>
          </p:cNvPr>
          <p:cNvSpPr/>
          <p:nvPr/>
        </p:nvSpPr>
        <p:spPr>
          <a:xfrm flipH="1">
            <a:off x="6418522" y="287022"/>
            <a:ext cx="2662134" cy="1146175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6A93DE-D220-44F4-92E5-E02967056909}"/>
              </a:ext>
            </a:extLst>
          </p:cNvPr>
          <p:cNvSpPr/>
          <p:nvPr/>
        </p:nvSpPr>
        <p:spPr>
          <a:xfrm flipH="1">
            <a:off x="3111345" y="1433197"/>
            <a:ext cx="2508664" cy="1146175"/>
          </a:xfrm>
          <a:prstGeom prst="rect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899C70-7F9C-49F0-8F5F-BE1EC6603028}"/>
              </a:ext>
            </a:extLst>
          </p:cNvPr>
          <p:cNvSpPr/>
          <p:nvPr/>
        </p:nvSpPr>
        <p:spPr>
          <a:xfrm flipH="1">
            <a:off x="6571993" y="2579372"/>
            <a:ext cx="2508663" cy="11461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14F42-148B-41B9-A1C6-F41A6416DFD1}"/>
              </a:ext>
            </a:extLst>
          </p:cNvPr>
          <p:cNvSpPr/>
          <p:nvPr/>
        </p:nvSpPr>
        <p:spPr>
          <a:xfrm flipH="1">
            <a:off x="3111345" y="3725547"/>
            <a:ext cx="2521106" cy="1146175"/>
          </a:xfrm>
          <a:prstGeom prst="rect">
            <a:avLst/>
          </a:prstGeom>
          <a:gradFill>
            <a:gsLst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123D55-A45F-4BBA-8729-97EBF2386AA0}"/>
              </a:ext>
            </a:extLst>
          </p:cNvPr>
          <p:cNvGrpSpPr/>
          <p:nvPr/>
        </p:nvGrpSpPr>
        <p:grpSpPr>
          <a:xfrm>
            <a:off x="8509156" y="287022"/>
            <a:ext cx="1147763" cy="1152525"/>
            <a:chOff x="8509156" y="287022"/>
            <a:chExt cx="1147763" cy="1152525"/>
          </a:xfrm>
        </p:grpSpPr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3F669F22-2914-4BB4-81A7-3882E96D3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156" y="287022"/>
              <a:ext cx="1147763" cy="11525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76257FB-856B-46E2-B388-7CA65B39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9356" y="590235"/>
              <a:ext cx="496888" cy="547688"/>
            </a:xfrm>
            <a:custGeom>
              <a:avLst/>
              <a:gdLst>
                <a:gd name="T0" fmla="*/ 101 w 105"/>
                <a:gd name="T1" fmla="*/ 52 h 116"/>
                <a:gd name="T2" fmla="*/ 61 w 105"/>
                <a:gd name="T3" fmla="*/ 26 h 116"/>
                <a:gd name="T4" fmla="*/ 51 w 105"/>
                <a:gd name="T5" fmla="*/ 29 h 116"/>
                <a:gd name="T6" fmla="*/ 60 w 105"/>
                <a:gd name="T7" fmla="*/ 4 h 116"/>
                <a:gd name="T8" fmla="*/ 53 w 105"/>
                <a:gd name="T9" fmla="*/ 0 h 116"/>
                <a:gd name="T10" fmla="*/ 41 w 105"/>
                <a:gd name="T11" fmla="*/ 51 h 116"/>
                <a:gd name="T12" fmla="*/ 29 w 105"/>
                <a:gd name="T13" fmla="*/ 84 h 116"/>
                <a:gd name="T14" fmla="*/ 12 w 105"/>
                <a:gd name="T15" fmla="*/ 95 h 116"/>
                <a:gd name="T16" fmla="*/ 2 w 105"/>
                <a:gd name="T17" fmla="*/ 116 h 116"/>
                <a:gd name="T18" fmla="*/ 11 w 105"/>
                <a:gd name="T19" fmla="*/ 115 h 116"/>
                <a:gd name="T20" fmla="*/ 19 w 105"/>
                <a:gd name="T21" fmla="*/ 104 h 116"/>
                <a:gd name="T22" fmla="*/ 73 w 105"/>
                <a:gd name="T23" fmla="*/ 101 h 116"/>
                <a:gd name="T24" fmla="*/ 101 w 105"/>
                <a:gd name="T25" fmla="*/ 5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16">
                  <a:moveTo>
                    <a:pt x="101" y="52"/>
                  </a:moveTo>
                  <a:cubicBezTo>
                    <a:pt x="97" y="34"/>
                    <a:pt x="79" y="23"/>
                    <a:pt x="61" y="26"/>
                  </a:cubicBezTo>
                  <a:cubicBezTo>
                    <a:pt x="58" y="26"/>
                    <a:pt x="53" y="28"/>
                    <a:pt x="51" y="29"/>
                  </a:cubicBezTo>
                  <a:cubicBezTo>
                    <a:pt x="51" y="21"/>
                    <a:pt x="54" y="12"/>
                    <a:pt x="60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12"/>
                    <a:pt x="39" y="35"/>
                    <a:pt x="41" y="51"/>
                  </a:cubicBezTo>
                  <a:cubicBezTo>
                    <a:pt x="41" y="55"/>
                    <a:pt x="44" y="73"/>
                    <a:pt x="29" y="84"/>
                  </a:cubicBezTo>
                  <a:cubicBezTo>
                    <a:pt x="24" y="89"/>
                    <a:pt x="18" y="90"/>
                    <a:pt x="12" y="95"/>
                  </a:cubicBezTo>
                  <a:cubicBezTo>
                    <a:pt x="4" y="101"/>
                    <a:pt x="0" y="109"/>
                    <a:pt x="2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1"/>
                    <a:pt x="13" y="107"/>
                    <a:pt x="19" y="104"/>
                  </a:cubicBezTo>
                  <a:cubicBezTo>
                    <a:pt x="38" y="98"/>
                    <a:pt x="52" y="111"/>
                    <a:pt x="73" y="101"/>
                  </a:cubicBezTo>
                  <a:cubicBezTo>
                    <a:pt x="90" y="93"/>
                    <a:pt x="105" y="72"/>
                    <a:pt x="101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B0C243-2EC6-437A-8F60-6ACEB5AA9D99}"/>
              </a:ext>
            </a:extLst>
          </p:cNvPr>
          <p:cNvGrpSpPr/>
          <p:nvPr/>
        </p:nvGrpSpPr>
        <p:grpSpPr>
          <a:xfrm>
            <a:off x="2516030" y="1430815"/>
            <a:ext cx="1147763" cy="1147763"/>
            <a:chOff x="2516030" y="1430815"/>
            <a:chExt cx="1147763" cy="1147763"/>
          </a:xfrm>
        </p:grpSpPr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D5F606C1-27D7-41EA-A3BB-97225D7FB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030" y="1430815"/>
              <a:ext cx="1147763" cy="11477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D2E9CB3-BF7A-4F94-8360-6AED2532D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842" y="1703865"/>
              <a:ext cx="298450" cy="557213"/>
            </a:xfrm>
            <a:custGeom>
              <a:avLst/>
              <a:gdLst>
                <a:gd name="T0" fmla="*/ 44 w 63"/>
                <a:gd name="T1" fmla="*/ 60 h 118"/>
                <a:gd name="T2" fmla="*/ 50 w 63"/>
                <a:gd name="T3" fmla="*/ 53 h 118"/>
                <a:gd name="T4" fmla="*/ 50 w 63"/>
                <a:gd name="T5" fmla="*/ 55 h 118"/>
                <a:gd name="T6" fmla="*/ 50 w 63"/>
                <a:gd name="T7" fmla="*/ 118 h 118"/>
                <a:gd name="T8" fmla="*/ 60 w 63"/>
                <a:gd name="T9" fmla="*/ 118 h 118"/>
                <a:gd name="T10" fmla="*/ 60 w 63"/>
                <a:gd name="T11" fmla="*/ 42 h 118"/>
                <a:gd name="T12" fmla="*/ 60 w 63"/>
                <a:gd name="T13" fmla="*/ 40 h 118"/>
                <a:gd name="T14" fmla="*/ 51 w 63"/>
                <a:gd name="T15" fmla="*/ 12 h 118"/>
                <a:gd name="T16" fmla="*/ 5 w 63"/>
                <a:gd name="T17" fmla="*/ 48 h 118"/>
                <a:gd name="T18" fmla="*/ 32 w 63"/>
                <a:gd name="T19" fmla="*/ 95 h 118"/>
                <a:gd name="T20" fmla="*/ 44 w 63"/>
                <a:gd name="T21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18">
                  <a:moveTo>
                    <a:pt x="44" y="60"/>
                  </a:moveTo>
                  <a:cubicBezTo>
                    <a:pt x="40" y="56"/>
                    <a:pt x="42" y="51"/>
                    <a:pt x="50" y="53"/>
                  </a:cubicBezTo>
                  <a:cubicBezTo>
                    <a:pt x="50" y="53"/>
                    <a:pt x="50" y="54"/>
                    <a:pt x="50" y="55"/>
                  </a:cubicBezTo>
                  <a:cubicBezTo>
                    <a:pt x="50" y="78"/>
                    <a:pt x="50" y="97"/>
                    <a:pt x="50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01"/>
                    <a:pt x="60" y="56"/>
                    <a:pt x="60" y="42"/>
                  </a:cubicBezTo>
                  <a:cubicBezTo>
                    <a:pt x="60" y="41"/>
                    <a:pt x="60" y="40"/>
                    <a:pt x="60" y="40"/>
                  </a:cubicBezTo>
                  <a:cubicBezTo>
                    <a:pt x="63" y="30"/>
                    <a:pt x="59" y="16"/>
                    <a:pt x="51" y="12"/>
                  </a:cubicBezTo>
                  <a:cubicBezTo>
                    <a:pt x="27" y="0"/>
                    <a:pt x="10" y="30"/>
                    <a:pt x="5" y="48"/>
                  </a:cubicBezTo>
                  <a:cubicBezTo>
                    <a:pt x="0" y="65"/>
                    <a:pt x="5" y="96"/>
                    <a:pt x="32" y="95"/>
                  </a:cubicBezTo>
                  <a:cubicBezTo>
                    <a:pt x="48" y="95"/>
                    <a:pt x="54" y="71"/>
                    <a:pt x="44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9FEA17F-9E5C-4B7C-8A20-E0CF8A755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530" y="1703865"/>
              <a:ext cx="296863" cy="557213"/>
            </a:xfrm>
            <a:custGeom>
              <a:avLst/>
              <a:gdLst>
                <a:gd name="T0" fmla="*/ 20 w 63"/>
                <a:gd name="T1" fmla="*/ 60 h 118"/>
                <a:gd name="T2" fmla="*/ 13 w 63"/>
                <a:gd name="T3" fmla="*/ 53 h 118"/>
                <a:gd name="T4" fmla="*/ 13 w 63"/>
                <a:gd name="T5" fmla="*/ 55 h 118"/>
                <a:gd name="T6" fmla="*/ 13 w 63"/>
                <a:gd name="T7" fmla="*/ 118 h 118"/>
                <a:gd name="T8" fmla="*/ 3 w 63"/>
                <a:gd name="T9" fmla="*/ 118 h 118"/>
                <a:gd name="T10" fmla="*/ 3 w 63"/>
                <a:gd name="T11" fmla="*/ 42 h 118"/>
                <a:gd name="T12" fmla="*/ 3 w 63"/>
                <a:gd name="T13" fmla="*/ 40 h 118"/>
                <a:gd name="T14" fmla="*/ 12 w 63"/>
                <a:gd name="T15" fmla="*/ 12 h 118"/>
                <a:gd name="T16" fmla="*/ 58 w 63"/>
                <a:gd name="T17" fmla="*/ 48 h 118"/>
                <a:gd name="T18" fmla="*/ 31 w 63"/>
                <a:gd name="T19" fmla="*/ 95 h 118"/>
                <a:gd name="T20" fmla="*/ 20 w 63"/>
                <a:gd name="T21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18">
                  <a:moveTo>
                    <a:pt x="20" y="60"/>
                  </a:moveTo>
                  <a:cubicBezTo>
                    <a:pt x="24" y="56"/>
                    <a:pt x="21" y="51"/>
                    <a:pt x="13" y="53"/>
                  </a:cubicBezTo>
                  <a:cubicBezTo>
                    <a:pt x="13" y="53"/>
                    <a:pt x="13" y="54"/>
                    <a:pt x="13" y="55"/>
                  </a:cubicBezTo>
                  <a:cubicBezTo>
                    <a:pt x="13" y="78"/>
                    <a:pt x="13" y="97"/>
                    <a:pt x="13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01"/>
                    <a:pt x="3" y="56"/>
                    <a:pt x="3" y="42"/>
                  </a:cubicBezTo>
                  <a:cubicBezTo>
                    <a:pt x="3" y="41"/>
                    <a:pt x="3" y="40"/>
                    <a:pt x="3" y="40"/>
                  </a:cubicBezTo>
                  <a:cubicBezTo>
                    <a:pt x="0" y="30"/>
                    <a:pt x="4" y="16"/>
                    <a:pt x="12" y="12"/>
                  </a:cubicBezTo>
                  <a:cubicBezTo>
                    <a:pt x="36" y="0"/>
                    <a:pt x="53" y="30"/>
                    <a:pt x="58" y="48"/>
                  </a:cubicBezTo>
                  <a:cubicBezTo>
                    <a:pt x="63" y="65"/>
                    <a:pt x="58" y="96"/>
                    <a:pt x="31" y="95"/>
                  </a:cubicBezTo>
                  <a:cubicBezTo>
                    <a:pt x="15" y="95"/>
                    <a:pt x="9" y="71"/>
                    <a:pt x="2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5F0456-5E20-45BA-96C1-8318C93C616A}"/>
              </a:ext>
            </a:extLst>
          </p:cNvPr>
          <p:cNvGrpSpPr/>
          <p:nvPr/>
        </p:nvGrpSpPr>
        <p:grpSpPr>
          <a:xfrm>
            <a:off x="2513648" y="3723959"/>
            <a:ext cx="1147763" cy="1147763"/>
            <a:chOff x="2513648" y="3723959"/>
            <a:chExt cx="1147763" cy="114776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58A90C6-D2D0-4AB6-8A39-8EE6AF87E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648" y="3723959"/>
              <a:ext cx="1147763" cy="11477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2C2FBE1-3767-4DD3-B0E5-B90B5CCC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910" y="4073209"/>
              <a:ext cx="249238" cy="449263"/>
            </a:xfrm>
            <a:custGeom>
              <a:avLst/>
              <a:gdLst>
                <a:gd name="T0" fmla="*/ 43 w 53"/>
                <a:gd name="T1" fmla="*/ 80 h 95"/>
                <a:gd name="T2" fmla="*/ 37 w 53"/>
                <a:gd name="T3" fmla="*/ 78 h 95"/>
                <a:gd name="T4" fmla="*/ 37 w 53"/>
                <a:gd name="T5" fmla="*/ 17 h 95"/>
                <a:gd name="T6" fmla="*/ 43 w 53"/>
                <a:gd name="T7" fmla="*/ 15 h 95"/>
                <a:gd name="T8" fmla="*/ 43 w 53"/>
                <a:gd name="T9" fmla="*/ 0 h 95"/>
                <a:gd name="T10" fmla="*/ 27 w 53"/>
                <a:gd name="T11" fmla="*/ 6 h 95"/>
                <a:gd name="T12" fmla="*/ 10 w 53"/>
                <a:gd name="T13" fmla="*/ 0 h 95"/>
                <a:gd name="T14" fmla="*/ 10 w 53"/>
                <a:gd name="T15" fmla="*/ 15 h 95"/>
                <a:gd name="T16" fmla="*/ 16 w 53"/>
                <a:gd name="T17" fmla="*/ 17 h 95"/>
                <a:gd name="T18" fmla="*/ 16 w 53"/>
                <a:gd name="T19" fmla="*/ 78 h 95"/>
                <a:gd name="T20" fmla="*/ 10 w 53"/>
                <a:gd name="T21" fmla="*/ 80 h 95"/>
                <a:gd name="T22" fmla="*/ 10 w 53"/>
                <a:gd name="T23" fmla="*/ 95 h 95"/>
                <a:gd name="T24" fmla="*/ 27 w 53"/>
                <a:gd name="T25" fmla="*/ 89 h 95"/>
                <a:gd name="T26" fmla="*/ 43 w 53"/>
                <a:gd name="T27" fmla="*/ 95 h 95"/>
                <a:gd name="T28" fmla="*/ 43 w 53"/>
                <a:gd name="T29" fmla="*/ 8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95">
                  <a:moveTo>
                    <a:pt x="43" y="80"/>
                  </a:moveTo>
                  <a:cubicBezTo>
                    <a:pt x="41" y="80"/>
                    <a:pt x="38" y="79"/>
                    <a:pt x="37" y="78"/>
                  </a:cubicBezTo>
                  <a:cubicBezTo>
                    <a:pt x="34" y="75"/>
                    <a:pt x="33" y="21"/>
                    <a:pt x="37" y="17"/>
                  </a:cubicBezTo>
                  <a:cubicBezTo>
                    <a:pt x="38" y="16"/>
                    <a:pt x="41" y="15"/>
                    <a:pt x="43" y="15"/>
                  </a:cubicBezTo>
                  <a:cubicBezTo>
                    <a:pt x="53" y="15"/>
                    <a:pt x="53" y="0"/>
                    <a:pt x="43" y="0"/>
                  </a:cubicBezTo>
                  <a:cubicBezTo>
                    <a:pt x="37" y="0"/>
                    <a:pt x="33" y="6"/>
                    <a:pt x="27" y="6"/>
                  </a:cubicBezTo>
                  <a:cubicBezTo>
                    <a:pt x="20" y="6"/>
                    <a:pt x="16" y="0"/>
                    <a:pt x="10" y="0"/>
                  </a:cubicBezTo>
                  <a:cubicBezTo>
                    <a:pt x="0" y="0"/>
                    <a:pt x="0" y="15"/>
                    <a:pt x="10" y="15"/>
                  </a:cubicBezTo>
                  <a:cubicBezTo>
                    <a:pt x="12" y="15"/>
                    <a:pt x="15" y="16"/>
                    <a:pt x="16" y="17"/>
                  </a:cubicBezTo>
                  <a:cubicBezTo>
                    <a:pt x="20" y="21"/>
                    <a:pt x="20" y="74"/>
                    <a:pt x="16" y="78"/>
                  </a:cubicBezTo>
                  <a:cubicBezTo>
                    <a:pt x="15" y="79"/>
                    <a:pt x="12" y="80"/>
                    <a:pt x="10" y="80"/>
                  </a:cubicBezTo>
                  <a:cubicBezTo>
                    <a:pt x="0" y="80"/>
                    <a:pt x="0" y="95"/>
                    <a:pt x="10" y="95"/>
                  </a:cubicBezTo>
                  <a:cubicBezTo>
                    <a:pt x="16" y="95"/>
                    <a:pt x="20" y="89"/>
                    <a:pt x="27" y="89"/>
                  </a:cubicBezTo>
                  <a:cubicBezTo>
                    <a:pt x="33" y="89"/>
                    <a:pt x="37" y="95"/>
                    <a:pt x="43" y="95"/>
                  </a:cubicBezTo>
                  <a:cubicBezTo>
                    <a:pt x="53" y="95"/>
                    <a:pt x="53" y="80"/>
                    <a:pt x="43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CD6286-8D87-4BD7-94FF-61027095D099}"/>
              </a:ext>
            </a:extLst>
          </p:cNvPr>
          <p:cNvGrpSpPr/>
          <p:nvPr/>
        </p:nvGrpSpPr>
        <p:grpSpPr>
          <a:xfrm>
            <a:off x="8509156" y="2574609"/>
            <a:ext cx="1147763" cy="1150938"/>
            <a:chOff x="8509156" y="2574609"/>
            <a:chExt cx="1147763" cy="1150938"/>
          </a:xfrm>
        </p:grpSpPr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E9A70B8E-E53A-47C1-8100-A48BC4332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156" y="2574609"/>
              <a:ext cx="1147763" cy="1150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D0172CB9-A627-428A-9B2D-EAC1A0925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2706" y="2809559"/>
              <a:ext cx="220663" cy="334963"/>
            </a:xfrm>
            <a:custGeom>
              <a:avLst/>
              <a:gdLst>
                <a:gd name="T0" fmla="*/ 39 w 47"/>
                <a:gd name="T1" fmla="*/ 58 h 71"/>
                <a:gd name="T2" fmla="*/ 33 w 47"/>
                <a:gd name="T3" fmla="*/ 56 h 71"/>
                <a:gd name="T4" fmla="*/ 29 w 47"/>
                <a:gd name="T5" fmla="*/ 0 h 71"/>
                <a:gd name="T6" fmla="*/ 24 w 47"/>
                <a:gd name="T7" fmla="*/ 0 h 71"/>
                <a:gd name="T8" fmla="*/ 23 w 47"/>
                <a:gd name="T9" fmla="*/ 0 h 71"/>
                <a:gd name="T10" fmla="*/ 18 w 47"/>
                <a:gd name="T11" fmla="*/ 0 h 71"/>
                <a:gd name="T12" fmla="*/ 14 w 47"/>
                <a:gd name="T13" fmla="*/ 56 h 71"/>
                <a:gd name="T14" fmla="*/ 8 w 47"/>
                <a:gd name="T15" fmla="*/ 58 h 71"/>
                <a:gd name="T16" fmla="*/ 8 w 47"/>
                <a:gd name="T17" fmla="*/ 71 h 71"/>
                <a:gd name="T18" fmla="*/ 24 w 47"/>
                <a:gd name="T19" fmla="*/ 66 h 71"/>
                <a:gd name="T20" fmla="*/ 39 w 47"/>
                <a:gd name="T21" fmla="*/ 71 h 71"/>
                <a:gd name="T22" fmla="*/ 39 w 47"/>
                <a:gd name="T23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71">
                  <a:moveTo>
                    <a:pt x="39" y="58"/>
                  </a:moveTo>
                  <a:cubicBezTo>
                    <a:pt x="36" y="58"/>
                    <a:pt x="34" y="57"/>
                    <a:pt x="33" y="56"/>
                  </a:cubicBezTo>
                  <a:cubicBezTo>
                    <a:pt x="27" y="50"/>
                    <a:pt x="29" y="16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6"/>
                    <a:pt x="20" y="50"/>
                    <a:pt x="14" y="56"/>
                  </a:cubicBezTo>
                  <a:cubicBezTo>
                    <a:pt x="13" y="57"/>
                    <a:pt x="11" y="58"/>
                    <a:pt x="8" y="58"/>
                  </a:cubicBezTo>
                  <a:cubicBezTo>
                    <a:pt x="0" y="58"/>
                    <a:pt x="0" y="71"/>
                    <a:pt x="8" y="71"/>
                  </a:cubicBezTo>
                  <a:cubicBezTo>
                    <a:pt x="14" y="71"/>
                    <a:pt x="18" y="66"/>
                    <a:pt x="24" y="66"/>
                  </a:cubicBezTo>
                  <a:cubicBezTo>
                    <a:pt x="29" y="66"/>
                    <a:pt x="33" y="71"/>
                    <a:pt x="39" y="71"/>
                  </a:cubicBezTo>
                  <a:cubicBezTo>
                    <a:pt x="47" y="71"/>
                    <a:pt x="47" y="58"/>
                    <a:pt x="39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6AA210C7-C7D5-4D1C-B6A0-096B5C45C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2706" y="3154046"/>
              <a:ext cx="220663" cy="336550"/>
            </a:xfrm>
            <a:custGeom>
              <a:avLst/>
              <a:gdLst>
                <a:gd name="T0" fmla="*/ 8 w 47"/>
                <a:gd name="T1" fmla="*/ 13 h 71"/>
                <a:gd name="T2" fmla="*/ 14 w 47"/>
                <a:gd name="T3" fmla="*/ 15 h 71"/>
                <a:gd name="T4" fmla="*/ 18 w 47"/>
                <a:gd name="T5" fmla="*/ 71 h 71"/>
                <a:gd name="T6" fmla="*/ 23 w 47"/>
                <a:gd name="T7" fmla="*/ 71 h 71"/>
                <a:gd name="T8" fmla="*/ 24 w 47"/>
                <a:gd name="T9" fmla="*/ 71 h 71"/>
                <a:gd name="T10" fmla="*/ 29 w 47"/>
                <a:gd name="T11" fmla="*/ 71 h 71"/>
                <a:gd name="T12" fmla="*/ 33 w 47"/>
                <a:gd name="T13" fmla="*/ 16 h 71"/>
                <a:gd name="T14" fmla="*/ 39 w 47"/>
                <a:gd name="T15" fmla="*/ 13 h 71"/>
                <a:gd name="T16" fmla="*/ 39 w 47"/>
                <a:gd name="T17" fmla="*/ 0 h 71"/>
                <a:gd name="T18" fmla="*/ 24 w 47"/>
                <a:gd name="T19" fmla="*/ 5 h 71"/>
                <a:gd name="T20" fmla="*/ 8 w 47"/>
                <a:gd name="T21" fmla="*/ 0 h 71"/>
                <a:gd name="T22" fmla="*/ 8 w 47"/>
                <a:gd name="T23" fmla="*/ 1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71">
                  <a:moveTo>
                    <a:pt x="8" y="13"/>
                  </a:moveTo>
                  <a:cubicBezTo>
                    <a:pt x="11" y="13"/>
                    <a:pt x="13" y="14"/>
                    <a:pt x="14" y="15"/>
                  </a:cubicBezTo>
                  <a:cubicBezTo>
                    <a:pt x="20" y="21"/>
                    <a:pt x="18" y="55"/>
                    <a:pt x="18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55"/>
                    <a:pt x="27" y="21"/>
                    <a:pt x="33" y="16"/>
                  </a:cubicBezTo>
                  <a:cubicBezTo>
                    <a:pt x="34" y="14"/>
                    <a:pt x="36" y="13"/>
                    <a:pt x="39" y="13"/>
                  </a:cubicBezTo>
                  <a:cubicBezTo>
                    <a:pt x="47" y="13"/>
                    <a:pt x="47" y="0"/>
                    <a:pt x="39" y="0"/>
                  </a:cubicBezTo>
                  <a:cubicBezTo>
                    <a:pt x="33" y="0"/>
                    <a:pt x="29" y="5"/>
                    <a:pt x="24" y="5"/>
                  </a:cubicBezTo>
                  <a:cubicBezTo>
                    <a:pt x="18" y="5"/>
                    <a:pt x="14" y="0"/>
                    <a:pt x="8" y="0"/>
                  </a:cubicBezTo>
                  <a:cubicBezTo>
                    <a:pt x="0" y="0"/>
                    <a:pt x="0" y="13"/>
                    <a:pt x="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" name="Freeform 49">
            <a:extLst>
              <a:ext uri="{FF2B5EF4-FFF2-40B4-BE49-F238E27FC236}">
                <a16:creationId xmlns:a16="http://schemas.microsoft.com/office/drawing/2014/main" id="{92A4C162-582B-4EB3-A08D-F2F62CD5B208}"/>
              </a:ext>
            </a:extLst>
          </p:cNvPr>
          <p:cNvSpPr/>
          <p:nvPr/>
        </p:nvSpPr>
        <p:spPr>
          <a:xfrm>
            <a:off x="6096001" y="-1"/>
            <a:ext cx="824865" cy="5036774"/>
          </a:xfrm>
          <a:custGeom>
            <a:avLst/>
            <a:gdLst>
              <a:gd name="connsiteX0" fmla="*/ 0 w 824865"/>
              <a:gd name="connsiteY0" fmla="*/ 0 h 5036774"/>
              <a:gd name="connsiteX1" fmla="*/ 774623 w 824865"/>
              <a:gd name="connsiteY1" fmla="*/ 0 h 5036774"/>
              <a:gd name="connsiteX2" fmla="*/ 790977 w 824865"/>
              <a:gd name="connsiteY2" fmla="*/ 144140 h 5036774"/>
              <a:gd name="connsiteX3" fmla="*/ 793699 w 824865"/>
              <a:gd name="connsiteY3" fmla="*/ 1042311 h 5036774"/>
              <a:gd name="connsiteX4" fmla="*/ 713385 w 824865"/>
              <a:gd name="connsiteY4" fmla="*/ 2090244 h 5036774"/>
              <a:gd name="connsiteX5" fmla="*/ 703936 w 824865"/>
              <a:gd name="connsiteY5" fmla="*/ 3208983 h 5036774"/>
              <a:gd name="connsiteX6" fmla="*/ 595275 w 824865"/>
              <a:gd name="connsiteY6" fmla="*/ 3935928 h 5036774"/>
              <a:gd name="connsiteX7" fmla="*/ 651967 w 824865"/>
              <a:gd name="connsiteY7" fmla="*/ 4389088 h 5036774"/>
              <a:gd name="connsiteX8" fmla="*/ 680314 w 824865"/>
              <a:gd name="connsiteY8" fmla="*/ 4846969 h 5036774"/>
              <a:gd name="connsiteX9" fmla="*/ 359055 w 824865"/>
              <a:gd name="connsiteY9" fmla="*/ 5035786 h 5036774"/>
              <a:gd name="connsiteX10" fmla="*/ 212598 w 824865"/>
              <a:gd name="connsiteY10" fmla="*/ 4516540 h 5036774"/>
              <a:gd name="connsiteX11" fmla="*/ 283464 w 824865"/>
              <a:gd name="connsiteY11" fmla="*/ 3784875 h 5036774"/>
              <a:gd name="connsiteX12" fmla="*/ 236220 w 824865"/>
              <a:gd name="connsiteY12" fmla="*/ 3090973 h 5036774"/>
              <a:gd name="connsiteX13" fmla="*/ 292913 w 824865"/>
              <a:gd name="connsiteY13" fmla="*/ 2430114 h 5036774"/>
              <a:gd name="connsiteX14" fmla="*/ 146457 w 824865"/>
              <a:gd name="connsiteY14" fmla="*/ 1807019 h 5036774"/>
              <a:gd name="connsiteX15" fmla="*/ 127559 w 824865"/>
              <a:gd name="connsiteY15" fmla="*/ 1113117 h 5036774"/>
              <a:gd name="connsiteX16" fmla="*/ 4725 w 824865"/>
              <a:gd name="connsiteY16" fmla="*/ 338968 h 5036774"/>
              <a:gd name="connsiteX17" fmla="*/ 0 w 824865"/>
              <a:gd name="connsiteY17" fmla="*/ 338968 h 5036774"/>
              <a:gd name="connsiteX18" fmla="*/ 0 w 824865"/>
              <a:gd name="connsiteY18" fmla="*/ 45898 h 5036774"/>
              <a:gd name="connsiteX19" fmla="*/ 0 w 824865"/>
              <a:gd name="connsiteY19" fmla="*/ 0 h 50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4865" h="5036774">
                <a:moveTo>
                  <a:pt x="0" y="0"/>
                </a:moveTo>
                <a:lnTo>
                  <a:pt x="774623" y="0"/>
                </a:lnTo>
                <a:lnTo>
                  <a:pt x="790977" y="144140"/>
                </a:lnTo>
                <a:cubicBezTo>
                  <a:pt x="822489" y="438613"/>
                  <a:pt x="846849" y="785638"/>
                  <a:pt x="793699" y="1042311"/>
                </a:cubicBezTo>
                <a:cubicBezTo>
                  <a:pt x="741731" y="1311375"/>
                  <a:pt x="680314" y="1769255"/>
                  <a:pt x="713385" y="2090244"/>
                </a:cubicBezTo>
                <a:cubicBezTo>
                  <a:pt x="741731" y="2411232"/>
                  <a:pt x="845668" y="2666135"/>
                  <a:pt x="703936" y="3208983"/>
                </a:cubicBezTo>
                <a:cubicBezTo>
                  <a:pt x="562204" y="3751832"/>
                  <a:pt x="595275" y="3789595"/>
                  <a:pt x="595275" y="3935928"/>
                </a:cubicBezTo>
                <a:cubicBezTo>
                  <a:pt x="595275" y="4086982"/>
                  <a:pt x="628345" y="4110584"/>
                  <a:pt x="651967" y="4389088"/>
                </a:cubicBezTo>
                <a:cubicBezTo>
                  <a:pt x="670865" y="4672313"/>
                  <a:pt x="727558" y="4785603"/>
                  <a:pt x="680314" y="4846969"/>
                </a:cubicBezTo>
                <a:cubicBezTo>
                  <a:pt x="633070" y="4908334"/>
                  <a:pt x="496062" y="5049947"/>
                  <a:pt x="359055" y="5035786"/>
                </a:cubicBezTo>
                <a:cubicBezTo>
                  <a:pt x="222047" y="5021624"/>
                  <a:pt x="198425" y="4719518"/>
                  <a:pt x="212598" y="4516540"/>
                </a:cubicBezTo>
                <a:cubicBezTo>
                  <a:pt x="222047" y="4313562"/>
                  <a:pt x="283464" y="4011455"/>
                  <a:pt x="283464" y="3784875"/>
                </a:cubicBezTo>
                <a:cubicBezTo>
                  <a:pt x="283464" y="3558295"/>
                  <a:pt x="269291" y="3275069"/>
                  <a:pt x="236220" y="3090973"/>
                </a:cubicBezTo>
                <a:cubicBezTo>
                  <a:pt x="207874" y="2906877"/>
                  <a:pt x="297637" y="2533963"/>
                  <a:pt x="292913" y="2430114"/>
                </a:cubicBezTo>
                <a:cubicBezTo>
                  <a:pt x="288189" y="2330985"/>
                  <a:pt x="170079" y="2000556"/>
                  <a:pt x="146457" y="1807019"/>
                </a:cubicBezTo>
                <a:cubicBezTo>
                  <a:pt x="118110" y="1618202"/>
                  <a:pt x="132283" y="1193364"/>
                  <a:pt x="127559" y="1113117"/>
                </a:cubicBezTo>
                <a:cubicBezTo>
                  <a:pt x="122835" y="1037590"/>
                  <a:pt x="14173" y="641075"/>
                  <a:pt x="4725" y="338968"/>
                </a:cubicBezTo>
                <a:cubicBezTo>
                  <a:pt x="4725" y="338968"/>
                  <a:pt x="4725" y="338968"/>
                  <a:pt x="0" y="338968"/>
                </a:cubicBezTo>
                <a:cubicBezTo>
                  <a:pt x="0" y="338968"/>
                  <a:pt x="0" y="338968"/>
                  <a:pt x="0" y="458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Freeform 48">
            <a:extLst>
              <a:ext uri="{FF2B5EF4-FFF2-40B4-BE49-F238E27FC236}">
                <a16:creationId xmlns:a16="http://schemas.microsoft.com/office/drawing/2014/main" id="{5481FB3D-CA77-4FB2-ADA1-159272CD6B7F}"/>
              </a:ext>
            </a:extLst>
          </p:cNvPr>
          <p:cNvSpPr/>
          <p:nvPr/>
        </p:nvSpPr>
        <p:spPr>
          <a:xfrm>
            <a:off x="7813132" y="0"/>
            <a:ext cx="624681" cy="699220"/>
          </a:xfrm>
          <a:custGeom>
            <a:avLst/>
            <a:gdLst>
              <a:gd name="connsiteX0" fmla="*/ 0 w 624681"/>
              <a:gd name="connsiteY0" fmla="*/ 0 h 699220"/>
              <a:gd name="connsiteX1" fmla="*/ 444556 w 624681"/>
              <a:gd name="connsiteY1" fmla="*/ 0 h 699220"/>
              <a:gd name="connsiteX2" fmla="*/ 465542 w 624681"/>
              <a:gd name="connsiteY2" fmla="*/ 13259 h 699220"/>
              <a:gd name="connsiteX3" fmla="*/ 526959 w 624681"/>
              <a:gd name="connsiteY3" fmla="*/ 88786 h 699220"/>
              <a:gd name="connsiteX4" fmla="*/ 611998 w 624681"/>
              <a:gd name="connsiteY4" fmla="*/ 230398 h 699220"/>
              <a:gd name="connsiteX5" fmla="*/ 569479 w 624681"/>
              <a:gd name="connsiteY5" fmla="*/ 268162 h 699220"/>
              <a:gd name="connsiteX6" fmla="*/ 441920 w 624681"/>
              <a:gd name="connsiteY6" fmla="*/ 145431 h 699220"/>
              <a:gd name="connsiteX7" fmla="*/ 456093 w 624681"/>
              <a:gd name="connsiteY7" fmla="*/ 244560 h 699220"/>
              <a:gd name="connsiteX8" fmla="*/ 470266 w 624681"/>
              <a:gd name="connsiteY8" fmla="*/ 291764 h 699220"/>
              <a:gd name="connsiteX9" fmla="*/ 489164 w 624681"/>
              <a:gd name="connsiteY9" fmla="*/ 338968 h 699220"/>
              <a:gd name="connsiteX10" fmla="*/ 588376 w 624681"/>
              <a:gd name="connsiteY10" fmla="*/ 518344 h 699220"/>
              <a:gd name="connsiteX11" fmla="*/ 541132 w 624681"/>
              <a:gd name="connsiteY11" fmla="*/ 556107 h 699220"/>
              <a:gd name="connsiteX12" fmla="*/ 404125 w 624681"/>
              <a:gd name="connsiteY12" fmla="*/ 353129 h 699220"/>
              <a:gd name="connsiteX13" fmla="*/ 380503 w 624681"/>
              <a:gd name="connsiteY13" fmla="*/ 334248 h 699220"/>
              <a:gd name="connsiteX14" fmla="*/ 385227 w 624681"/>
              <a:gd name="connsiteY14" fmla="*/ 348409 h 699220"/>
              <a:gd name="connsiteX15" fmla="*/ 470266 w 624681"/>
              <a:gd name="connsiteY15" fmla="*/ 631634 h 699220"/>
              <a:gd name="connsiteX16" fmla="*/ 423022 w 624681"/>
              <a:gd name="connsiteY16" fmla="*/ 650516 h 699220"/>
              <a:gd name="connsiteX17" fmla="*/ 290739 w 624681"/>
              <a:gd name="connsiteY17" fmla="*/ 376731 h 699220"/>
              <a:gd name="connsiteX18" fmla="*/ 286015 w 624681"/>
              <a:gd name="connsiteY18" fmla="*/ 372011 h 699220"/>
              <a:gd name="connsiteX19" fmla="*/ 276566 w 624681"/>
              <a:gd name="connsiteY19" fmla="*/ 376731 h 699220"/>
              <a:gd name="connsiteX20" fmla="*/ 314361 w 624681"/>
              <a:gd name="connsiteY20" fmla="*/ 655236 h 699220"/>
              <a:gd name="connsiteX21" fmla="*/ 252944 w 624681"/>
              <a:gd name="connsiteY21" fmla="*/ 664677 h 699220"/>
              <a:gd name="connsiteX22" fmla="*/ 205700 w 624681"/>
              <a:gd name="connsiteY22" fmla="*/ 475860 h 699220"/>
              <a:gd name="connsiteX23" fmla="*/ 177354 w 624681"/>
              <a:gd name="connsiteY23" fmla="*/ 353129 h 699220"/>
              <a:gd name="connsiteX24" fmla="*/ 158456 w 624681"/>
              <a:gd name="connsiteY24" fmla="*/ 357850 h 699220"/>
              <a:gd name="connsiteX25" fmla="*/ 134834 w 624681"/>
              <a:gd name="connsiteY25" fmla="*/ 570269 h 699220"/>
              <a:gd name="connsiteX26" fmla="*/ 87590 w 624681"/>
              <a:gd name="connsiteY26" fmla="*/ 570269 h 699220"/>
              <a:gd name="connsiteX27" fmla="*/ 92314 w 624681"/>
              <a:gd name="connsiteY27" fmla="*/ 338968 h 699220"/>
              <a:gd name="connsiteX28" fmla="*/ 12156 w 624681"/>
              <a:gd name="connsiteY28" fmla="*/ 31449 h 699220"/>
              <a:gd name="connsiteX29" fmla="*/ 0 w 624681"/>
              <a:gd name="connsiteY29" fmla="*/ 0 h 69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4681" h="699220">
                <a:moveTo>
                  <a:pt x="0" y="0"/>
                </a:moveTo>
                <a:lnTo>
                  <a:pt x="444556" y="0"/>
                </a:lnTo>
                <a:lnTo>
                  <a:pt x="465542" y="13259"/>
                </a:lnTo>
                <a:cubicBezTo>
                  <a:pt x="493888" y="36861"/>
                  <a:pt x="503337" y="60463"/>
                  <a:pt x="526959" y="88786"/>
                </a:cubicBezTo>
                <a:cubicBezTo>
                  <a:pt x="555306" y="126549"/>
                  <a:pt x="564754" y="173753"/>
                  <a:pt x="611998" y="230398"/>
                </a:cubicBezTo>
                <a:cubicBezTo>
                  <a:pt x="645069" y="263441"/>
                  <a:pt x="607274" y="291764"/>
                  <a:pt x="569479" y="268162"/>
                </a:cubicBezTo>
                <a:cubicBezTo>
                  <a:pt x="517510" y="235119"/>
                  <a:pt x="484440" y="187915"/>
                  <a:pt x="441920" y="145431"/>
                </a:cubicBezTo>
                <a:cubicBezTo>
                  <a:pt x="446644" y="178474"/>
                  <a:pt x="451369" y="211517"/>
                  <a:pt x="456093" y="244560"/>
                </a:cubicBezTo>
                <a:cubicBezTo>
                  <a:pt x="456093" y="263441"/>
                  <a:pt x="465542" y="277603"/>
                  <a:pt x="470266" y="291764"/>
                </a:cubicBezTo>
                <a:cubicBezTo>
                  <a:pt x="474991" y="305925"/>
                  <a:pt x="484440" y="329527"/>
                  <a:pt x="489164" y="338968"/>
                </a:cubicBezTo>
                <a:cubicBezTo>
                  <a:pt x="526959" y="400334"/>
                  <a:pt x="569479" y="471140"/>
                  <a:pt x="588376" y="518344"/>
                </a:cubicBezTo>
                <a:cubicBezTo>
                  <a:pt x="607274" y="556107"/>
                  <a:pt x="574203" y="593871"/>
                  <a:pt x="541132" y="556107"/>
                </a:cubicBezTo>
                <a:cubicBezTo>
                  <a:pt x="489164" y="499462"/>
                  <a:pt x="441920" y="419215"/>
                  <a:pt x="404125" y="353129"/>
                </a:cubicBezTo>
                <a:cubicBezTo>
                  <a:pt x="399400" y="348409"/>
                  <a:pt x="389952" y="324807"/>
                  <a:pt x="380503" y="334248"/>
                </a:cubicBezTo>
                <a:cubicBezTo>
                  <a:pt x="375778" y="338968"/>
                  <a:pt x="380503" y="348409"/>
                  <a:pt x="385227" y="348409"/>
                </a:cubicBezTo>
                <a:cubicBezTo>
                  <a:pt x="418298" y="438097"/>
                  <a:pt x="451369" y="537226"/>
                  <a:pt x="470266" y="631634"/>
                </a:cubicBezTo>
                <a:cubicBezTo>
                  <a:pt x="479715" y="664677"/>
                  <a:pt x="441920" y="674118"/>
                  <a:pt x="423022" y="650516"/>
                </a:cubicBezTo>
                <a:cubicBezTo>
                  <a:pt x="352156" y="560828"/>
                  <a:pt x="290739" y="381452"/>
                  <a:pt x="290739" y="376731"/>
                </a:cubicBezTo>
                <a:cubicBezTo>
                  <a:pt x="290739" y="376731"/>
                  <a:pt x="290739" y="372011"/>
                  <a:pt x="286015" y="372011"/>
                </a:cubicBezTo>
                <a:cubicBezTo>
                  <a:pt x="286015" y="372011"/>
                  <a:pt x="281290" y="376731"/>
                  <a:pt x="276566" y="376731"/>
                </a:cubicBezTo>
                <a:cubicBezTo>
                  <a:pt x="281290" y="386172"/>
                  <a:pt x="309637" y="589150"/>
                  <a:pt x="314361" y="655236"/>
                </a:cubicBezTo>
                <a:cubicBezTo>
                  <a:pt x="319086" y="707161"/>
                  <a:pt x="262393" y="716602"/>
                  <a:pt x="252944" y="664677"/>
                </a:cubicBezTo>
                <a:cubicBezTo>
                  <a:pt x="234046" y="589150"/>
                  <a:pt x="219873" y="551387"/>
                  <a:pt x="205700" y="475860"/>
                </a:cubicBezTo>
                <a:cubicBezTo>
                  <a:pt x="196251" y="438097"/>
                  <a:pt x="186802" y="400334"/>
                  <a:pt x="177354" y="353129"/>
                </a:cubicBezTo>
                <a:cubicBezTo>
                  <a:pt x="172629" y="353129"/>
                  <a:pt x="163180" y="357850"/>
                  <a:pt x="158456" y="357850"/>
                </a:cubicBezTo>
                <a:cubicBezTo>
                  <a:pt x="158456" y="423936"/>
                  <a:pt x="144283" y="499462"/>
                  <a:pt x="134834" y="570269"/>
                </a:cubicBezTo>
                <a:cubicBezTo>
                  <a:pt x="130110" y="598591"/>
                  <a:pt x="97039" y="598591"/>
                  <a:pt x="87590" y="570269"/>
                </a:cubicBezTo>
                <a:cubicBezTo>
                  <a:pt x="73417" y="499462"/>
                  <a:pt x="92314" y="357850"/>
                  <a:pt x="92314" y="338968"/>
                </a:cubicBezTo>
                <a:cubicBezTo>
                  <a:pt x="22039" y="148971"/>
                  <a:pt x="38574" y="110765"/>
                  <a:pt x="12156" y="314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Freeform 40">
            <a:extLst>
              <a:ext uri="{FF2B5EF4-FFF2-40B4-BE49-F238E27FC236}">
                <a16:creationId xmlns:a16="http://schemas.microsoft.com/office/drawing/2014/main" id="{74967EB4-532A-44B2-8B3A-D44340CF60E2}"/>
              </a:ext>
            </a:extLst>
          </p:cNvPr>
          <p:cNvSpPr/>
          <p:nvPr/>
        </p:nvSpPr>
        <p:spPr>
          <a:xfrm>
            <a:off x="3752249" y="0"/>
            <a:ext cx="611154" cy="711480"/>
          </a:xfrm>
          <a:custGeom>
            <a:avLst/>
            <a:gdLst>
              <a:gd name="connsiteX0" fmla="*/ 199991 w 611154"/>
              <a:gd name="connsiteY0" fmla="*/ 0 h 711480"/>
              <a:gd name="connsiteX1" fmla="*/ 611154 w 611154"/>
              <a:gd name="connsiteY1" fmla="*/ 0 h 711480"/>
              <a:gd name="connsiteX2" fmla="*/ 602053 w 611154"/>
              <a:gd name="connsiteY2" fmla="*/ 27144 h 711480"/>
              <a:gd name="connsiteX3" fmla="*/ 529582 w 611154"/>
              <a:gd name="connsiteY3" fmla="*/ 348409 h 711480"/>
              <a:gd name="connsiteX4" fmla="*/ 539030 w 611154"/>
              <a:gd name="connsiteY4" fmla="*/ 579710 h 711480"/>
              <a:gd name="connsiteX5" fmla="*/ 496511 w 611154"/>
              <a:gd name="connsiteY5" fmla="*/ 579710 h 711480"/>
              <a:gd name="connsiteX6" fmla="*/ 463440 w 611154"/>
              <a:gd name="connsiteY6" fmla="*/ 367291 h 711480"/>
              <a:gd name="connsiteX7" fmla="*/ 449267 w 611154"/>
              <a:gd name="connsiteY7" fmla="*/ 367291 h 711480"/>
              <a:gd name="connsiteX8" fmla="*/ 420920 w 611154"/>
              <a:gd name="connsiteY8" fmla="*/ 490022 h 711480"/>
              <a:gd name="connsiteX9" fmla="*/ 378401 w 611154"/>
              <a:gd name="connsiteY9" fmla="*/ 678838 h 711480"/>
              <a:gd name="connsiteX10" fmla="*/ 316984 w 611154"/>
              <a:gd name="connsiteY10" fmla="*/ 669398 h 711480"/>
              <a:gd name="connsiteX11" fmla="*/ 345330 w 611154"/>
              <a:gd name="connsiteY11" fmla="*/ 386172 h 711480"/>
              <a:gd name="connsiteX12" fmla="*/ 335881 w 611154"/>
              <a:gd name="connsiteY12" fmla="*/ 386172 h 711480"/>
              <a:gd name="connsiteX13" fmla="*/ 335881 w 611154"/>
              <a:gd name="connsiteY13" fmla="*/ 390893 h 711480"/>
              <a:gd name="connsiteX14" fmla="*/ 208322 w 611154"/>
              <a:gd name="connsiteY14" fmla="*/ 664677 h 711480"/>
              <a:gd name="connsiteX15" fmla="*/ 161078 w 611154"/>
              <a:gd name="connsiteY15" fmla="*/ 650516 h 711480"/>
              <a:gd name="connsiteX16" fmla="*/ 241393 w 611154"/>
              <a:gd name="connsiteY16" fmla="*/ 367291 h 711480"/>
              <a:gd name="connsiteX17" fmla="*/ 246118 w 611154"/>
              <a:gd name="connsiteY17" fmla="*/ 353129 h 711480"/>
              <a:gd name="connsiteX18" fmla="*/ 222496 w 611154"/>
              <a:gd name="connsiteY18" fmla="*/ 372011 h 711480"/>
              <a:gd name="connsiteX19" fmla="*/ 90212 w 611154"/>
              <a:gd name="connsiteY19" fmla="*/ 574989 h 711480"/>
              <a:gd name="connsiteX20" fmla="*/ 38244 w 611154"/>
              <a:gd name="connsiteY20" fmla="*/ 537226 h 711480"/>
              <a:gd name="connsiteX21" fmla="*/ 132732 w 611154"/>
              <a:gd name="connsiteY21" fmla="*/ 357850 h 711480"/>
              <a:gd name="connsiteX22" fmla="*/ 156354 w 611154"/>
              <a:gd name="connsiteY22" fmla="*/ 305925 h 711480"/>
              <a:gd name="connsiteX23" fmla="*/ 165803 w 611154"/>
              <a:gd name="connsiteY23" fmla="*/ 263441 h 711480"/>
              <a:gd name="connsiteX24" fmla="*/ 179976 w 611154"/>
              <a:gd name="connsiteY24" fmla="*/ 159592 h 711480"/>
              <a:gd name="connsiteX25" fmla="*/ 57142 w 611154"/>
              <a:gd name="connsiteY25" fmla="*/ 287044 h 711480"/>
              <a:gd name="connsiteX26" fmla="*/ 9898 w 611154"/>
              <a:gd name="connsiteY26" fmla="*/ 249280 h 711480"/>
              <a:gd name="connsiteX27" fmla="*/ 90212 w 611154"/>
              <a:gd name="connsiteY27" fmla="*/ 107667 h 711480"/>
              <a:gd name="connsiteX28" fmla="*/ 156354 w 611154"/>
              <a:gd name="connsiteY28" fmla="*/ 27420 h 711480"/>
              <a:gd name="connsiteX29" fmla="*/ 190163 w 611154"/>
              <a:gd name="connsiteY29" fmla="*/ 4334 h 711480"/>
              <a:gd name="connsiteX30" fmla="*/ 199991 w 611154"/>
              <a:gd name="connsiteY30" fmla="*/ 0 h 7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1154" h="711480">
                <a:moveTo>
                  <a:pt x="199991" y="0"/>
                </a:moveTo>
                <a:lnTo>
                  <a:pt x="611154" y="0"/>
                </a:lnTo>
                <a:lnTo>
                  <a:pt x="602053" y="27144"/>
                </a:lnTo>
                <a:cubicBezTo>
                  <a:pt x="579705" y="108332"/>
                  <a:pt x="599857" y="154282"/>
                  <a:pt x="529582" y="348409"/>
                </a:cubicBezTo>
                <a:cubicBezTo>
                  <a:pt x="534306" y="367291"/>
                  <a:pt x="557928" y="508903"/>
                  <a:pt x="539030" y="579710"/>
                </a:cubicBezTo>
                <a:cubicBezTo>
                  <a:pt x="534306" y="608032"/>
                  <a:pt x="501235" y="608032"/>
                  <a:pt x="496511" y="579710"/>
                </a:cubicBezTo>
                <a:cubicBezTo>
                  <a:pt x="482338" y="508903"/>
                  <a:pt x="468164" y="438097"/>
                  <a:pt x="463440" y="367291"/>
                </a:cubicBezTo>
                <a:cubicBezTo>
                  <a:pt x="463440" y="367291"/>
                  <a:pt x="453991" y="367291"/>
                  <a:pt x="449267" y="367291"/>
                </a:cubicBezTo>
                <a:cubicBezTo>
                  <a:pt x="439818" y="414495"/>
                  <a:pt x="430369" y="452258"/>
                  <a:pt x="420920" y="490022"/>
                </a:cubicBezTo>
                <a:cubicBezTo>
                  <a:pt x="406747" y="565548"/>
                  <a:pt x="392574" y="598591"/>
                  <a:pt x="378401" y="678838"/>
                </a:cubicBezTo>
                <a:cubicBezTo>
                  <a:pt x="368952" y="726043"/>
                  <a:pt x="312259" y="721322"/>
                  <a:pt x="316984" y="669398"/>
                </a:cubicBezTo>
                <a:cubicBezTo>
                  <a:pt x="321708" y="598591"/>
                  <a:pt x="345330" y="400334"/>
                  <a:pt x="345330" y="386172"/>
                </a:cubicBezTo>
                <a:cubicBezTo>
                  <a:pt x="345330" y="386172"/>
                  <a:pt x="340606" y="386172"/>
                  <a:pt x="335881" y="386172"/>
                </a:cubicBezTo>
                <a:cubicBezTo>
                  <a:pt x="335881" y="386172"/>
                  <a:pt x="335881" y="390893"/>
                  <a:pt x="335881" y="390893"/>
                </a:cubicBezTo>
                <a:cubicBezTo>
                  <a:pt x="335881" y="395613"/>
                  <a:pt x="274464" y="574989"/>
                  <a:pt x="208322" y="664677"/>
                </a:cubicBezTo>
                <a:cubicBezTo>
                  <a:pt x="189425" y="688279"/>
                  <a:pt x="151630" y="678838"/>
                  <a:pt x="161078" y="650516"/>
                </a:cubicBezTo>
                <a:cubicBezTo>
                  <a:pt x="179976" y="556107"/>
                  <a:pt x="208322" y="456979"/>
                  <a:pt x="241393" y="367291"/>
                </a:cubicBezTo>
                <a:cubicBezTo>
                  <a:pt x="241393" y="362570"/>
                  <a:pt x="246118" y="353129"/>
                  <a:pt x="246118" y="353129"/>
                </a:cubicBezTo>
                <a:cubicBezTo>
                  <a:pt x="236669" y="343689"/>
                  <a:pt x="227220" y="362570"/>
                  <a:pt x="222496" y="372011"/>
                </a:cubicBezTo>
                <a:cubicBezTo>
                  <a:pt x="184700" y="438097"/>
                  <a:pt x="137456" y="518344"/>
                  <a:pt x="90212" y="574989"/>
                </a:cubicBezTo>
                <a:cubicBezTo>
                  <a:pt x="57142" y="612752"/>
                  <a:pt x="24071" y="574989"/>
                  <a:pt x="38244" y="537226"/>
                </a:cubicBezTo>
                <a:cubicBezTo>
                  <a:pt x="57142" y="490022"/>
                  <a:pt x="99661" y="419215"/>
                  <a:pt x="132732" y="357850"/>
                </a:cubicBezTo>
                <a:cubicBezTo>
                  <a:pt x="142181" y="343689"/>
                  <a:pt x="146905" y="320086"/>
                  <a:pt x="156354" y="305925"/>
                </a:cubicBezTo>
                <a:cubicBezTo>
                  <a:pt x="161078" y="291764"/>
                  <a:pt x="165803" y="277603"/>
                  <a:pt x="165803" y="263441"/>
                </a:cubicBezTo>
                <a:cubicBezTo>
                  <a:pt x="170527" y="230398"/>
                  <a:pt x="175252" y="192635"/>
                  <a:pt x="179976" y="159592"/>
                </a:cubicBezTo>
                <a:cubicBezTo>
                  <a:pt x="137456" y="206796"/>
                  <a:pt x="104386" y="254001"/>
                  <a:pt x="57142" y="287044"/>
                </a:cubicBezTo>
                <a:cubicBezTo>
                  <a:pt x="19346" y="310646"/>
                  <a:pt x="-18449" y="282323"/>
                  <a:pt x="9898" y="249280"/>
                </a:cubicBezTo>
                <a:cubicBezTo>
                  <a:pt x="57142" y="192635"/>
                  <a:pt x="61866" y="145431"/>
                  <a:pt x="90212" y="107667"/>
                </a:cubicBezTo>
                <a:cubicBezTo>
                  <a:pt x="118559" y="79345"/>
                  <a:pt x="128008" y="55743"/>
                  <a:pt x="156354" y="27420"/>
                </a:cubicBezTo>
                <a:cubicBezTo>
                  <a:pt x="164622" y="19159"/>
                  <a:pt x="176433" y="11489"/>
                  <a:pt x="190163" y="4334"/>
                </a:cubicBezTo>
                <a:lnTo>
                  <a:pt x="19999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Freeform 39">
            <a:extLst>
              <a:ext uri="{FF2B5EF4-FFF2-40B4-BE49-F238E27FC236}">
                <a16:creationId xmlns:a16="http://schemas.microsoft.com/office/drawing/2014/main" id="{0D3A2972-867E-415C-B7D1-D22D7AD1E034}"/>
              </a:ext>
            </a:extLst>
          </p:cNvPr>
          <p:cNvSpPr/>
          <p:nvPr/>
        </p:nvSpPr>
        <p:spPr>
          <a:xfrm>
            <a:off x="5247514" y="-1"/>
            <a:ext cx="848487" cy="5036774"/>
          </a:xfrm>
          <a:custGeom>
            <a:avLst/>
            <a:gdLst>
              <a:gd name="connsiteX0" fmla="*/ 50243 w 848487"/>
              <a:gd name="connsiteY0" fmla="*/ 0 h 5036774"/>
              <a:gd name="connsiteX1" fmla="*/ 848487 w 848487"/>
              <a:gd name="connsiteY1" fmla="*/ 0 h 5036774"/>
              <a:gd name="connsiteX2" fmla="*/ 848487 w 848487"/>
              <a:gd name="connsiteY2" fmla="*/ 338968 h 5036774"/>
              <a:gd name="connsiteX3" fmla="*/ 820141 w 848487"/>
              <a:gd name="connsiteY3" fmla="*/ 338968 h 5036774"/>
              <a:gd name="connsiteX4" fmla="*/ 697306 w 848487"/>
              <a:gd name="connsiteY4" fmla="*/ 1113117 h 5036774"/>
              <a:gd name="connsiteX5" fmla="*/ 678409 w 848487"/>
              <a:gd name="connsiteY5" fmla="*/ 1807019 h 5036774"/>
              <a:gd name="connsiteX6" fmla="*/ 531952 w 848487"/>
              <a:gd name="connsiteY6" fmla="*/ 2430114 h 5036774"/>
              <a:gd name="connsiteX7" fmla="*/ 588645 w 848487"/>
              <a:gd name="connsiteY7" fmla="*/ 3090973 h 5036774"/>
              <a:gd name="connsiteX8" fmla="*/ 541401 w 848487"/>
              <a:gd name="connsiteY8" fmla="*/ 3784875 h 5036774"/>
              <a:gd name="connsiteX9" fmla="*/ 612267 w 848487"/>
              <a:gd name="connsiteY9" fmla="*/ 4516540 h 5036774"/>
              <a:gd name="connsiteX10" fmla="*/ 465811 w 848487"/>
              <a:gd name="connsiteY10" fmla="*/ 5035786 h 5036774"/>
              <a:gd name="connsiteX11" fmla="*/ 144552 w 848487"/>
              <a:gd name="connsiteY11" fmla="*/ 4846969 h 5036774"/>
              <a:gd name="connsiteX12" fmla="*/ 172898 w 848487"/>
              <a:gd name="connsiteY12" fmla="*/ 4389088 h 5036774"/>
              <a:gd name="connsiteX13" fmla="*/ 229591 w 848487"/>
              <a:gd name="connsiteY13" fmla="*/ 3935928 h 5036774"/>
              <a:gd name="connsiteX14" fmla="*/ 120930 w 848487"/>
              <a:gd name="connsiteY14" fmla="*/ 3208983 h 5036774"/>
              <a:gd name="connsiteX15" fmla="*/ 111481 w 848487"/>
              <a:gd name="connsiteY15" fmla="*/ 2090244 h 5036774"/>
              <a:gd name="connsiteX16" fmla="*/ 31166 w 848487"/>
              <a:gd name="connsiteY16" fmla="*/ 1042311 h 5036774"/>
              <a:gd name="connsiteX17" fmla="*/ 33888 w 848487"/>
              <a:gd name="connsiteY17" fmla="*/ 144140 h 5036774"/>
              <a:gd name="connsiteX18" fmla="*/ 50243 w 848487"/>
              <a:gd name="connsiteY18" fmla="*/ 0 h 503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8487" h="5036774">
                <a:moveTo>
                  <a:pt x="50243" y="0"/>
                </a:moveTo>
                <a:lnTo>
                  <a:pt x="848487" y="0"/>
                </a:lnTo>
                <a:lnTo>
                  <a:pt x="848487" y="338968"/>
                </a:lnTo>
                <a:cubicBezTo>
                  <a:pt x="848487" y="338968"/>
                  <a:pt x="848487" y="338968"/>
                  <a:pt x="820141" y="338968"/>
                </a:cubicBezTo>
                <a:cubicBezTo>
                  <a:pt x="810692" y="641075"/>
                  <a:pt x="702031" y="1037590"/>
                  <a:pt x="697306" y="1113117"/>
                </a:cubicBezTo>
                <a:cubicBezTo>
                  <a:pt x="692582" y="1193364"/>
                  <a:pt x="706755" y="1618202"/>
                  <a:pt x="678409" y="1807019"/>
                </a:cubicBezTo>
                <a:cubicBezTo>
                  <a:pt x="654787" y="2000556"/>
                  <a:pt x="536677" y="2330985"/>
                  <a:pt x="531952" y="2430114"/>
                </a:cubicBezTo>
                <a:cubicBezTo>
                  <a:pt x="527228" y="2533963"/>
                  <a:pt x="616992" y="2906877"/>
                  <a:pt x="588645" y="3090973"/>
                </a:cubicBezTo>
                <a:cubicBezTo>
                  <a:pt x="555574" y="3275069"/>
                  <a:pt x="541401" y="3558295"/>
                  <a:pt x="541401" y="3784875"/>
                </a:cubicBezTo>
                <a:cubicBezTo>
                  <a:pt x="541401" y="4011455"/>
                  <a:pt x="602818" y="4313562"/>
                  <a:pt x="612267" y="4516540"/>
                </a:cubicBezTo>
                <a:cubicBezTo>
                  <a:pt x="626440" y="4719518"/>
                  <a:pt x="602818" y="5021624"/>
                  <a:pt x="465811" y="5035786"/>
                </a:cubicBezTo>
                <a:cubicBezTo>
                  <a:pt x="328803" y="5049947"/>
                  <a:pt x="191796" y="4908334"/>
                  <a:pt x="144552" y="4846969"/>
                </a:cubicBezTo>
                <a:cubicBezTo>
                  <a:pt x="97308" y="4785603"/>
                  <a:pt x="154000" y="4672313"/>
                  <a:pt x="172898" y="4389088"/>
                </a:cubicBezTo>
                <a:cubicBezTo>
                  <a:pt x="196520" y="4110584"/>
                  <a:pt x="229591" y="4086982"/>
                  <a:pt x="229591" y="3935928"/>
                </a:cubicBezTo>
                <a:cubicBezTo>
                  <a:pt x="229591" y="3789595"/>
                  <a:pt x="262662" y="3751832"/>
                  <a:pt x="120930" y="3208983"/>
                </a:cubicBezTo>
                <a:cubicBezTo>
                  <a:pt x="-20802" y="2666135"/>
                  <a:pt x="83134" y="2411232"/>
                  <a:pt x="111481" y="2090244"/>
                </a:cubicBezTo>
                <a:cubicBezTo>
                  <a:pt x="144552" y="1769255"/>
                  <a:pt x="83134" y="1311375"/>
                  <a:pt x="31166" y="1042311"/>
                </a:cubicBezTo>
                <a:cubicBezTo>
                  <a:pt x="-21983" y="785638"/>
                  <a:pt x="2377" y="438613"/>
                  <a:pt x="33888" y="144140"/>
                </a:cubicBezTo>
                <a:lnTo>
                  <a:pt x="5024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ECF4EC-CB5A-4A12-9AE0-78CEA451B46C}"/>
              </a:ext>
            </a:extLst>
          </p:cNvPr>
          <p:cNvSpPr txBox="1"/>
          <p:nvPr/>
        </p:nvSpPr>
        <p:spPr>
          <a:xfrm>
            <a:off x="9667552" y="2964545"/>
            <a:ext cx="1847113" cy="89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Lorem Ipsum is not simply random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379B02-D051-4430-B089-B3969884F61B}"/>
              </a:ext>
            </a:extLst>
          </p:cNvPr>
          <p:cNvSpPr txBox="1"/>
          <p:nvPr/>
        </p:nvSpPr>
        <p:spPr>
          <a:xfrm>
            <a:off x="621836" y="1771720"/>
            <a:ext cx="1847113" cy="89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Lorem Ipsum is not simply random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F683B-5B15-49AD-B3A8-3C8EA7E7922D}"/>
              </a:ext>
            </a:extLst>
          </p:cNvPr>
          <p:cNvSpPr txBox="1"/>
          <p:nvPr/>
        </p:nvSpPr>
        <p:spPr>
          <a:xfrm>
            <a:off x="621836" y="4110720"/>
            <a:ext cx="1847113" cy="89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Lorem Ipsum is not simply random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1D8A4E-39A9-4E3C-A2DE-DAD384050B20}"/>
              </a:ext>
            </a:extLst>
          </p:cNvPr>
          <p:cNvSpPr txBox="1"/>
          <p:nvPr/>
        </p:nvSpPr>
        <p:spPr>
          <a:xfrm>
            <a:off x="9667552" y="695974"/>
            <a:ext cx="1847113" cy="89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Lorem Ipsum is not simply random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383DA4-F10B-46EE-B89E-61D7802E1D20}"/>
              </a:ext>
            </a:extLst>
          </p:cNvPr>
          <p:cNvSpPr txBox="1"/>
          <p:nvPr/>
        </p:nvSpPr>
        <p:spPr>
          <a:xfrm>
            <a:off x="9656919" y="326642"/>
            <a:ext cx="103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Text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6D9C78-0A12-43CB-B53A-AF23A15795B0}"/>
              </a:ext>
            </a:extLst>
          </p:cNvPr>
          <p:cNvSpPr txBox="1"/>
          <p:nvPr/>
        </p:nvSpPr>
        <p:spPr>
          <a:xfrm>
            <a:off x="1435974" y="1430815"/>
            <a:ext cx="103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Text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532621-E0CD-4FEF-B324-00217951DDB0}"/>
              </a:ext>
            </a:extLst>
          </p:cNvPr>
          <p:cNvSpPr txBox="1"/>
          <p:nvPr/>
        </p:nvSpPr>
        <p:spPr>
          <a:xfrm>
            <a:off x="1435974" y="3753839"/>
            <a:ext cx="103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Text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CF877A-087B-438C-8E45-75FD7DBA38FB}"/>
              </a:ext>
            </a:extLst>
          </p:cNvPr>
          <p:cNvSpPr txBox="1"/>
          <p:nvPr/>
        </p:nvSpPr>
        <p:spPr>
          <a:xfrm>
            <a:off x="9656919" y="2595213"/>
            <a:ext cx="103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811399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8D0EF6-8A92-4718-BD76-5F3A2CB0AA7C}"/>
              </a:ext>
            </a:extLst>
          </p:cNvPr>
          <p:cNvSpPr txBox="1"/>
          <p:nvPr/>
        </p:nvSpPr>
        <p:spPr>
          <a:xfrm>
            <a:off x="3858053" y="226146"/>
            <a:ext cx="4354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CF5DAE7-7524-4F0C-9E8E-CC519150CEB7}"/>
              </a:ext>
            </a:extLst>
          </p:cNvPr>
          <p:cNvGrpSpPr/>
          <p:nvPr/>
        </p:nvGrpSpPr>
        <p:grpSpPr>
          <a:xfrm>
            <a:off x="3824604" y="4591842"/>
            <a:ext cx="1066217" cy="1370986"/>
            <a:chOff x="3880056" y="4761467"/>
            <a:chExt cx="1260000" cy="1620160"/>
          </a:xfrm>
          <a:solidFill>
            <a:schemeClr val="accent2"/>
          </a:solidFill>
        </p:grpSpPr>
        <p:sp>
          <p:nvSpPr>
            <p:cNvPr id="53" name="Rectangle 391">
              <a:extLst>
                <a:ext uri="{FF2B5EF4-FFF2-40B4-BE49-F238E27FC236}">
                  <a16:creationId xmlns:a16="http://schemas.microsoft.com/office/drawing/2014/main" id="{20FE4F62-9F3F-43E7-BA11-E3FC6E42F2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005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714">
              <a:extLst>
                <a:ext uri="{FF2B5EF4-FFF2-40B4-BE49-F238E27FC236}">
                  <a16:creationId xmlns:a16="http://schemas.microsoft.com/office/drawing/2014/main" id="{211E225D-89F5-4FEA-9DC0-02085BC9D0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ectangle 715">
              <a:extLst>
                <a:ext uri="{FF2B5EF4-FFF2-40B4-BE49-F238E27FC236}">
                  <a16:creationId xmlns:a16="http://schemas.microsoft.com/office/drawing/2014/main" id="{80A9F722-C287-488F-95E4-DA35A873A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005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716">
              <a:extLst>
                <a:ext uri="{FF2B5EF4-FFF2-40B4-BE49-F238E27FC236}">
                  <a16:creationId xmlns:a16="http://schemas.microsoft.com/office/drawing/2014/main" id="{1401CFE2-6A56-4FBB-BD2F-E96B772BE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717">
              <a:extLst>
                <a:ext uri="{FF2B5EF4-FFF2-40B4-BE49-F238E27FC236}">
                  <a16:creationId xmlns:a16="http://schemas.microsoft.com/office/drawing/2014/main" id="{033F57CF-3532-4A73-9649-6A9F6CD75B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718">
              <a:extLst>
                <a:ext uri="{FF2B5EF4-FFF2-40B4-BE49-F238E27FC236}">
                  <a16:creationId xmlns:a16="http://schemas.microsoft.com/office/drawing/2014/main" id="{3B4B4FCA-8513-43F2-ABAD-B1FE9395FE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719">
              <a:extLst>
                <a:ext uri="{FF2B5EF4-FFF2-40B4-BE49-F238E27FC236}">
                  <a16:creationId xmlns:a16="http://schemas.microsoft.com/office/drawing/2014/main" id="{7ECC1AC8-D507-48F7-879B-599109F689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720">
              <a:extLst>
                <a:ext uri="{FF2B5EF4-FFF2-40B4-BE49-F238E27FC236}">
                  <a16:creationId xmlns:a16="http://schemas.microsoft.com/office/drawing/2014/main" id="{48D1227F-3DDF-42BB-893B-D758477AE8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Rectangle 721">
              <a:extLst>
                <a:ext uri="{FF2B5EF4-FFF2-40B4-BE49-F238E27FC236}">
                  <a16:creationId xmlns:a16="http://schemas.microsoft.com/office/drawing/2014/main" id="{393900B8-E01E-4A1E-BCB6-EDFF1C60EA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056" y="51215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722">
              <a:extLst>
                <a:ext uri="{FF2B5EF4-FFF2-40B4-BE49-F238E27FC236}">
                  <a16:creationId xmlns:a16="http://schemas.microsoft.com/office/drawing/2014/main" id="{BFAFF0B2-A2AD-4249-BDA5-15DF35A107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0056" y="51215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723">
              <a:extLst>
                <a:ext uri="{FF2B5EF4-FFF2-40B4-BE49-F238E27FC236}">
                  <a16:creationId xmlns:a16="http://schemas.microsoft.com/office/drawing/2014/main" id="{F614042C-996F-4F85-957A-6CEF9BBA2D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51215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724">
              <a:extLst>
                <a:ext uri="{FF2B5EF4-FFF2-40B4-BE49-F238E27FC236}">
                  <a16:creationId xmlns:a16="http://schemas.microsoft.com/office/drawing/2014/main" id="{CFAC434E-3050-46C5-9507-12A6327F4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0056" y="51215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ectangle 725">
              <a:extLst>
                <a:ext uri="{FF2B5EF4-FFF2-40B4-BE49-F238E27FC236}">
                  <a16:creationId xmlns:a16="http://schemas.microsoft.com/office/drawing/2014/main" id="{F9A422DB-76F8-4BC9-AA93-E330EFC09C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0056" y="51215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726">
              <a:extLst>
                <a:ext uri="{FF2B5EF4-FFF2-40B4-BE49-F238E27FC236}">
                  <a16:creationId xmlns:a16="http://schemas.microsoft.com/office/drawing/2014/main" id="{59F41D09-C28D-40DE-A444-E0D8F6D905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056" y="51215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727">
              <a:extLst>
                <a:ext uri="{FF2B5EF4-FFF2-40B4-BE49-F238E27FC236}">
                  <a16:creationId xmlns:a16="http://schemas.microsoft.com/office/drawing/2014/main" id="{34E52DC3-486B-479B-81D1-C9360591B9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0056" y="51215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728">
              <a:extLst>
                <a:ext uri="{FF2B5EF4-FFF2-40B4-BE49-F238E27FC236}">
                  <a16:creationId xmlns:a16="http://schemas.microsoft.com/office/drawing/2014/main" id="{68F3A7EE-E66A-4436-B0C3-544D5A045E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0056" y="53015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ectangle 729">
              <a:extLst>
                <a:ext uri="{FF2B5EF4-FFF2-40B4-BE49-F238E27FC236}">
                  <a16:creationId xmlns:a16="http://schemas.microsoft.com/office/drawing/2014/main" id="{E1D2B2AD-2AEA-4F7E-B608-F51180BD41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53015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 730">
              <a:extLst>
                <a:ext uri="{FF2B5EF4-FFF2-40B4-BE49-F238E27FC236}">
                  <a16:creationId xmlns:a16="http://schemas.microsoft.com/office/drawing/2014/main" id="{CE5A8CCB-9996-4C70-9417-153BD4A496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0056" y="53015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 731">
              <a:extLst>
                <a:ext uri="{FF2B5EF4-FFF2-40B4-BE49-F238E27FC236}">
                  <a16:creationId xmlns:a16="http://schemas.microsoft.com/office/drawing/2014/main" id="{2E932247-50DA-48B5-8EA9-73E89BD22E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0056" y="53015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32">
              <a:extLst>
                <a:ext uri="{FF2B5EF4-FFF2-40B4-BE49-F238E27FC236}">
                  <a16:creationId xmlns:a16="http://schemas.microsoft.com/office/drawing/2014/main" id="{2C18FA85-06E0-4226-9E86-E72B12956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056" y="53015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33">
              <a:extLst>
                <a:ext uri="{FF2B5EF4-FFF2-40B4-BE49-F238E27FC236}">
                  <a16:creationId xmlns:a16="http://schemas.microsoft.com/office/drawing/2014/main" id="{81F66C24-456D-4540-93FB-0057F46826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54815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734">
              <a:extLst>
                <a:ext uri="{FF2B5EF4-FFF2-40B4-BE49-F238E27FC236}">
                  <a16:creationId xmlns:a16="http://schemas.microsoft.com/office/drawing/2014/main" id="{A6B97E53-FB21-4A3B-B382-A7AD638CAB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0056" y="54815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35">
              <a:extLst>
                <a:ext uri="{FF2B5EF4-FFF2-40B4-BE49-F238E27FC236}">
                  <a16:creationId xmlns:a16="http://schemas.microsoft.com/office/drawing/2014/main" id="{6C0937FC-CDDA-4D78-BFCF-400A59E8CB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0056" y="54815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36">
              <a:extLst>
                <a:ext uri="{FF2B5EF4-FFF2-40B4-BE49-F238E27FC236}">
                  <a16:creationId xmlns:a16="http://schemas.microsoft.com/office/drawing/2014/main" id="{DB96CE91-6204-4AE4-BB0A-9163F24383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056" y="54815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37">
              <a:extLst>
                <a:ext uri="{FF2B5EF4-FFF2-40B4-BE49-F238E27FC236}">
                  <a16:creationId xmlns:a16="http://schemas.microsoft.com/office/drawing/2014/main" id="{FE2253E0-3DC7-4DE5-91F4-AE7064FDF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56615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38">
              <a:extLst>
                <a:ext uri="{FF2B5EF4-FFF2-40B4-BE49-F238E27FC236}">
                  <a16:creationId xmlns:a16="http://schemas.microsoft.com/office/drawing/2014/main" id="{59F6B81D-318C-4EB4-9A0D-F2D71E378F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0056" y="56615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39">
              <a:extLst>
                <a:ext uri="{FF2B5EF4-FFF2-40B4-BE49-F238E27FC236}">
                  <a16:creationId xmlns:a16="http://schemas.microsoft.com/office/drawing/2014/main" id="{DF601AC4-3808-4949-828E-0BACEFCA4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0056" y="56615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40">
              <a:extLst>
                <a:ext uri="{FF2B5EF4-FFF2-40B4-BE49-F238E27FC236}">
                  <a16:creationId xmlns:a16="http://schemas.microsoft.com/office/drawing/2014/main" id="{EF2BA65E-4C84-45E0-8E66-AE00BDDD09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58415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741">
              <a:extLst>
                <a:ext uri="{FF2B5EF4-FFF2-40B4-BE49-F238E27FC236}">
                  <a16:creationId xmlns:a16="http://schemas.microsoft.com/office/drawing/2014/main" id="{3035CB82-6CE6-4642-8572-87DCF6D7D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0056" y="58415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742">
              <a:extLst>
                <a:ext uri="{FF2B5EF4-FFF2-40B4-BE49-F238E27FC236}">
                  <a16:creationId xmlns:a16="http://schemas.microsoft.com/office/drawing/2014/main" id="{A7FB8B07-C177-46F2-A88A-538D07900D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0056" y="60216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ectangle 743">
              <a:extLst>
                <a:ext uri="{FF2B5EF4-FFF2-40B4-BE49-F238E27FC236}">
                  <a16:creationId xmlns:a16="http://schemas.microsoft.com/office/drawing/2014/main" id="{F6C36FE7-BDC3-438C-9C24-2D6473759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60216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Rectangle 744">
              <a:extLst>
                <a:ext uri="{FF2B5EF4-FFF2-40B4-BE49-F238E27FC236}">
                  <a16:creationId xmlns:a16="http://schemas.microsoft.com/office/drawing/2014/main" id="{1664E78F-AE27-4521-8B7A-37759E5D31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0056" y="62016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D547152-3C45-4B7E-9EA3-80F6E31E92C7}"/>
              </a:ext>
            </a:extLst>
          </p:cNvPr>
          <p:cNvGrpSpPr/>
          <p:nvPr/>
        </p:nvGrpSpPr>
        <p:grpSpPr>
          <a:xfrm>
            <a:off x="7937156" y="5048843"/>
            <a:ext cx="1218534" cy="913985"/>
            <a:chOff x="8740056" y="5301527"/>
            <a:chExt cx="1440000" cy="1080100"/>
          </a:xfrm>
          <a:solidFill>
            <a:schemeClr val="accent5"/>
          </a:solidFill>
        </p:grpSpPr>
        <p:sp>
          <p:nvSpPr>
            <p:cNvPr id="86" name="Rectangle 746">
              <a:extLst>
                <a:ext uri="{FF2B5EF4-FFF2-40B4-BE49-F238E27FC236}">
                  <a16:creationId xmlns:a16="http://schemas.microsoft.com/office/drawing/2014/main" id="{987CD569-D0CD-4A8F-89BD-21A09E147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0056" y="53015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747">
              <a:extLst>
                <a:ext uri="{FF2B5EF4-FFF2-40B4-BE49-F238E27FC236}">
                  <a16:creationId xmlns:a16="http://schemas.microsoft.com/office/drawing/2014/main" id="{9B99BE15-F129-4D6F-A18A-DCC60347B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0056" y="53015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Rectangle 748">
              <a:extLst>
                <a:ext uri="{FF2B5EF4-FFF2-40B4-BE49-F238E27FC236}">
                  <a16:creationId xmlns:a16="http://schemas.microsoft.com/office/drawing/2014/main" id="{60857DAB-94E6-4386-ADB4-7846F50939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54815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Rectangle 749">
              <a:extLst>
                <a:ext uri="{FF2B5EF4-FFF2-40B4-BE49-F238E27FC236}">
                  <a16:creationId xmlns:a16="http://schemas.microsoft.com/office/drawing/2014/main" id="{71A7A186-648A-448C-9DC8-3590857481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0056" y="54815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Rectangle 750">
              <a:extLst>
                <a:ext uri="{FF2B5EF4-FFF2-40B4-BE49-F238E27FC236}">
                  <a16:creationId xmlns:a16="http://schemas.microsoft.com/office/drawing/2014/main" id="{A1809FC5-95E3-4FC0-8127-E9541D74EC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0056" y="54815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Rectangle 751">
              <a:extLst>
                <a:ext uri="{FF2B5EF4-FFF2-40B4-BE49-F238E27FC236}">
                  <a16:creationId xmlns:a16="http://schemas.microsoft.com/office/drawing/2014/main" id="{040008DC-4614-4F7F-890E-08D492A5AD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0056" y="54815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752">
              <a:extLst>
                <a:ext uri="{FF2B5EF4-FFF2-40B4-BE49-F238E27FC236}">
                  <a16:creationId xmlns:a16="http://schemas.microsoft.com/office/drawing/2014/main" id="{DC3772AF-7C9F-47C4-BB5A-FF32B8CED4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56615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Rectangle 753">
              <a:extLst>
                <a:ext uri="{FF2B5EF4-FFF2-40B4-BE49-F238E27FC236}">
                  <a16:creationId xmlns:a16="http://schemas.microsoft.com/office/drawing/2014/main" id="{2D40FED9-AA80-4C10-8776-CF588B7E3D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56615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ectangle 754">
              <a:extLst>
                <a:ext uri="{FF2B5EF4-FFF2-40B4-BE49-F238E27FC236}">
                  <a16:creationId xmlns:a16="http://schemas.microsoft.com/office/drawing/2014/main" id="{F5ED2172-AC4F-4AC4-AD62-7A61D0998F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0056" y="56615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Rectangle 755">
              <a:extLst>
                <a:ext uri="{FF2B5EF4-FFF2-40B4-BE49-F238E27FC236}">
                  <a16:creationId xmlns:a16="http://schemas.microsoft.com/office/drawing/2014/main" id="{FD98CBD1-3506-4AF9-9343-BC7275BB7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0056" y="56615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Rectangle 756">
              <a:extLst>
                <a:ext uri="{FF2B5EF4-FFF2-40B4-BE49-F238E27FC236}">
                  <a16:creationId xmlns:a16="http://schemas.microsoft.com/office/drawing/2014/main" id="{B29B872E-C965-436E-8DDF-EAA9531D7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0056" y="56615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757">
              <a:extLst>
                <a:ext uri="{FF2B5EF4-FFF2-40B4-BE49-F238E27FC236}">
                  <a16:creationId xmlns:a16="http://schemas.microsoft.com/office/drawing/2014/main" id="{CB9E5194-664C-456E-8CFA-DCAD3927FF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056" y="56615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Rectangle 758">
              <a:extLst>
                <a:ext uri="{FF2B5EF4-FFF2-40B4-BE49-F238E27FC236}">
                  <a16:creationId xmlns:a16="http://schemas.microsoft.com/office/drawing/2014/main" id="{057A8D32-6F11-4AE9-BD5D-13CDF73ABD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58415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Rectangle 759">
              <a:extLst>
                <a:ext uri="{FF2B5EF4-FFF2-40B4-BE49-F238E27FC236}">
                  <a16:creationId xmlns:a16="http://schemas.microsoft.com/office/drawing/2014/main" id="{1EE5FAB7-4475-4B9D-B079-DB3495921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58415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Rectangle 760">
              <a:extLst>
                <a:ext uri="{FF2B5EF4-FFF2-40B4-BE49-F238E27FC236}">
                  <a16:creationId xmlns:a16="http://schemas.microsoft.com/office/drawing/2014/main" id="{A623E3F8-EB9F-4BAB-B229-90F6B4375C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0056" y="58415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761">
              <a:extLst>
                <a:ext uri="{FF2B5EF4-FFF2-40B4-BE49-F238E27FC236}">
                  <a16:creationId xmlns:a16="http://schemas.microsoft.com/office/drawing/2014/main" id="{9658CE12-31BA-4FDB-B7E8-2560B27A8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0056" y="58415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" name="Rectangle 762">
              <a:extLst>
                <a:ext uri="{FF2B5EF4-FFF2-40B4-BE49-F238E27FC236}">
                  <a16:creationId xmlns:a16="http://schemas.microsoft.com/office/drawing/2014/main" id="{2D322FFD-2F8A-44A3-BDC5-AB6BCE343D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0056" y="58415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" name="Rectangle 763">
              <a:extLst>
                <a:ext uri="{FF2B5EF4-FFF2-40B4-BE49-F238E27FC236}">
                  <a16:creationId xmlns:a16="http://schemas.microsoft.com/office/drawing/2014/main" id="{A1E2931C-2A9A-46A4-9E31-BC6E117EC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056" y="58415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Rectangle 764">
              <a:extLst>
                <a:ext uri="{FF2B5EF4-FFF2-40B4-BE49-F238E27FC236}">
                  <a16:creationId xmlns:a16="http://schemas.microsoft.com/office/drawing/2014/main" id="{D567A642-8680-4BFC-A0BE-BD44B4FF11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0056" y="60216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Rectangle 765">
              <a:extLst>
                <a:ext uri="{FF2B5EF4-FFF2-40B4-BE49-F238E27FC236}">
                  <a16:creationId xmlns:a16="http://schemas.microsoft.com/office/drawing/2014/main" id="{89C5C084-5929-4E64-8E4D-197E514B1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0056" y="60216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Rectangle 766">
              <a:extLst>
                <a:ext uri="{FF2B5EF4-FFF2-40B4-BE49-F238E27FC236}">
                  <a16:creationId xmlns:a16="http://schemas.microsoft.com/office/drawing/2014/main" id="{A3CFC5D8-C055-4472-B00A-43DE7B2A6C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60216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Rectangle 767">
              <a:extLst>
                <a:ext uri="{FF2B5EF4-FFF2-40B4-BE49-F238E27FC236}">
                  <a16:creationId xmlns:a16="http://schemas.microsoft.com/office/drawing/2014/main" id="{326C6399-B094-4F42-86A4-26092E27F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056" y="60216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Rectangle 768">
              <a:extLst>
                <a:ext uri="{FF2B5EF4-FFF2-40B4-BE49-F238E27FC236}">
                  <a16:creationId xmlns:a16="http://schemas.microsoft.com/office/drawing/2014/main" id="{ECB98F2D-C18F-4538-A513-1DFF05AE54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0056" y="58415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Rectangle 769">
              <a:extLst>
                <a:ext uri="{FF2B5EF4-FFF2-40B4-BE49-F238E27FC236}">
                  <a16:creationId xmlns:a16="http://schemas.microsoft.com/office/drawing/2014/main" id="{20336E05-519D-47B9-BA9E-FD80776590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0056" y="62016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Rectangle 770">
              <a:extLst>
                <a:ext uri="{FF2B5EF4-FFF2-40B4-BE49-F238E27FC236}">
                  <a16:creationId xmlns:a16="http://schemas.microsoft.com/office/drawing/2014/main" id="{00B01EF4-1529-4934-97BC-48F283BC73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00056" y="62016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8D2AE37-6B99-4E99-8A9A-2BEC84E2C64A}"/>
              </a:ext>
            </a:extLst>
          </p:cNvPr>
          <p:cNvGrpSpPr/>
          <p:nvPr/>
        </p:nvGrpSpPr>
        <p:grpSpPr>
          <a:xfrm>
            <a:off x="5347771" y="4134841"/>
            <a:ext cx="1523167" cy="1523320"/>
            <a:chOff x="5680056" y="4221407"/>
            <a:chExt cx="1800000" cy="1800180"/>
          </a:xfrm>
          <a:solidFill>
            <a:schemeClr val="accent6"/>
          </a:solidFill>
        </p:grpSpPr>
        <p:sp>
          <p:nvSpPr>
            <p:cNvPr id="112" name="Rectangle 772">
              <a:extLst>
                <a:ext uri="{FF2B5EF4-FFF2-40B4-BE49-F238E27FC236}">
                  <a16:creationId xmlns:a16="http://schemas.microsoft.com/office/drawing/2014/main" id="{6EA173C9-D78F-4378-A868-1FD7B0044C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Rectangle 773">
              <a:extLst>
                <a:ext uri="{FF2B5EF4-FFF2-40B4-BE49-F238E27FC236}">
                  <a16:creationId xmlns:a16="http://schemas.microsoft.com/office/drawing/2014/main" id="{F2847B38-7C58-457B-9098-BDCE1E62B5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Rectangle 774">
              <a:extLst>
                <a:ext uri="{FF2B5EF4-FFF2-40B4-BE49-F238E27FC236}">
                  <a16:creationId xmlns:a16="http://schemas.microsoft.com/office/drawing/2014/main" id="{E0077A53-7BAE-4232-B377-2D6393B70A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Rectangle 775">
              <a:extLst>
                <a:ext uri="{FF2B5EF4-FFF2-40B4-BE49-F238E27FC236}">
                  <a16:creationId xmlns:a16="http://schemas.microsoft.com/office/drawing/2014/main" id="{E245589D-6D06-4862-8597-F44E0E6E80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Rectangle 776">
              <a:extLst>
                <a:ext uri="{FF2B5EF4-FFF2-40B4-BE49-F238E27FC236}">
                  <a16:creationId xmlns:a16="http://schemas.microsoft.com/office/drawing/2014/main" id="{FAA4FC0D-144B-4BBE-BC83-D2D6D19458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Rectangle 777">
              <a:extLst>
                <a:ext uri="{FF2B5EF4-FFF2-40B4-BE49-F238E27FC236}">
                  <a16:creationId xmlns:a16="http://schemas.microsoft.com/office/drawing/2014/main" id="{5F43EA2F-DD5B-4E1A-B526-D4DE02162B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Rectangle 778">
              <a:extLst>
                <a:ext uri="{FF2B5EF4-FFF2-40B4-BE49-F238E27FC236}">
                  <a16:creationId xmlns:a16="http://schemas.microsoft.com/office/drawing/2014/main" id="{A0E99B25-E36E-489F-B7BD-4210892BC7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Rectangle 779">
              <a:extLst>
                <a:ext uri="{FF2B5EF4-FFF2-40B4-BE49-F238E27FC236}">
                  <a16:creationId xmlns:a16="http://schemas.microsoft.com/office/drawing/2014/main" id="{ABBF7687-0636-4906-B943-5F1B708F2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Rectangle 780">
              <a:extLst>
                <a:ext uri="{FF2B5EF4-FFF2-40B4-BE49-F238E27FC236}">
                  <a16:creationId xmlns:a16="http://schemas.microsoft.com/office/drawing/2014/main" id="{500908EF-2036-42F4-9915-82D6DBBFB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Rectangle 781">
              <a:extLst>
                <a:ext uri="{FF2B5EF4-FFF2-40B4-BE49-F238E27FC236}">
                  <a16:creationId xmlns:a16="http://schemas.microsoft.com/office/drawing/2014/main" id="{25A12362-764E-450B-8CC9-74E085E787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Rectangle 782">
              <a:extLst>
                <a:ext uri="{FF2B5EF4-FFF2-40B4-BE49-F238E27FC236}">
                  <a16:creationId xmlns:a16="http://schemas.microsoft.com/office/drawing/2014/main" id="{A7AB699E-792C-45A6-83A3-822AE7FB00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0056" y="45814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Rectangle 783">
              <a:extLst>
                <a:ext uri="{FF2B5EF4-FFF2-40B4-BE49-F238E27FC236}">
                  <a16:creationId xmlns:a16="http://schemas.microsoft.com/office/drawing/2014/main" id="{EBF757A8-A5DC-40A8-B3E7-54D41038C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0056" y="45814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Rectangle 784">
              <a:extLst>
                <a:ext uri="{FF2B5EF4-FFF2-40B4-BE49-F238E27FC236}">
                  <a16:creationId xmlns:a16="http://schemas.microsoft.com/office/drawing/2014/main" id="{E255D0DB-36A1-455E-A0E5-0EBF94486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0056" y="45814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Rectangle 785">
              <a:extLst>
                <a:ext uri="{FF2B5EF4-FFF2-40B4-BE49-F238E27FC236}">
                  <a16:creationId xmlns:a16="http://schemas.microsoft.com/office/drawing/2014/main" id="{51A03D48-AB72-47FA-80A2-6B89B99F8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0056" y="45814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Rectangle 786">
              <a:extLst>
                <a:ext uri="{FF2B5EF4-FFF2-40B4-BE49-F238E27FC236}">
                  <a16:creationId xmlns:a16="http://schemas.microsoft.com/office/drawing/2014/main" id="{84CA90BE-E5AC-4CFC-BD2F-E78E4E679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056" y="45814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Rectangle 787">
              <a:extLst>
                <a:ext uri="{FF2B5EF4-FFF2-40B4-BE49-F238E27FC236}">
                  <a16:creationId xmlns:a16="http://schemas.microsoft.com/office/drawing/2014/main" id="{C2813D65-D995-4B01-87BB-3E13C53B48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45814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Rectangle 788">
              <a:extLst>
                <a:ext uri="{FF2B5EF4-FFF2-40B4-BE49-F238E27FC236}">
                  <a16:creationId xmlns:a16="http://schemas.microsoft.com/office/drawing/2014/main" id="{8BDDE7FF-14C8-4A49-90A0-122699EB2F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45814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Rectangle 789">
              <a:extLst>
                <a:ext uri="{FF2B5EF4-FFF2-40B4-BE49-F238E27FC236}">
                  <a16:creationId xmlns:a16="http://schemas.microsoft.com/office/drawing/2014/main" id="{874DFB1F-F236-40CC-9606-49C53E7F1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005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790">
              <a:extLst>
                <a:ext uri="{FF2B5EF4-FFF2-40B4-BE49-F238E27FC236}">
                  <a16:creationId xmlns:a16="http://schemas.microsoft.com/office/drawing/2014/main" id="{41FACEAA-F46B-4E59-B417-A9D70102D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005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Rectangle 791">
              <a:extLst>
                <a:ext uri="{FF2B5EF4-FFF2-40B4-BE49-F238E27FC236}">
                  <a16:creationId xmlns:a16="http://schemas.microsoft.com/office/drawing/2014/main" id="{B66D7FEA-BBB4-4E0C-875A-695C0BF817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005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Rectangle 792">
              <a:extLst>
                <a:ext uri="{FF2B5EF4-FFF2-40B4-BE49-F238E27FC236}">
                  <a16:creationId xmlns:a16="http://schemas.microsoft.com/office/drawing/2014/main" id="{16167523-C982-49F8-84E9-A481C5B94D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005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" name="Rectangle 793">
              <a:extLst>
                <a:ext uri="{FF2B5EF4-FFF2-40B4-BE49-F238E27FC236}">
                  <a16:creationId xmlns:a16="http://schemas.microsoft.com/office/drawing/2014/main" id="{A39958E1-23E1-404F-A466-05B1815E12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05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Rectangle 794">
              <a:extLst>
                <a:ext uri="{FF2B5EF4-FFF2-40B4-BE49-F238E27FC236}">
                  <a16:creationId xmlns:a16="http://schemas.microsoft.com/office/drawing/2014/main" id="{DAB46DC8-0703-4763-9169-D093B7FDC0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Rectangle 795">
              <a:extLst>
                <a:ext uri="{FF2B5EF4-FFF2-40B4-BE49-F238E27FC236}">
                  <a16:creationId xmlns:a16="http://schemas.microsoft.com/office/drawing/2014/main" id="{BBBA594E-D233-4F77-BA05-C62DEEDBD9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" name="Rectangle 796">
              <a:extLst>
                <a:ext uri="{FF2B5EF4-FFF2-40B4-BE49-F238E27FC236}">
                  <a16:creationId xmlns:a16="http://schemas.microsoft.com/office/drawing/2014/main" id="{B383124B-82EA-4D0E-9915-1729558C77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05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Rectangle 797">
              <a:extLst>
                <a:ext uri="{FF2B5EF4-FFF2-40B4-BE49-F238E27FC236}">
                  <a16:creationId xmlns:a16="http://schemas.microsoft.com/office/drawing/2014/main" id="{E708EFBB-96B1-41AB-9A43-CB19C5758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005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" name="Rectangle 798">
              <a:extLst>
                <a:ext uri="{FF2B5EF4-FFF2-40B4-BE49-F238E27FC236}">
                  <a16:creationId xmlns:a16="http://schemas.microsoft.com/office/drawing/2014/main" id="{17FD1548-0776-4592-87D5-2EE0ED7A92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Rectangle 799">
              <a:extLst>
                <a:ext uri="{FF2B5EF4-FFF2-40B4-BE49-F238E27FC236}">
                  <a16:creationId xmlns:a16="http://schemas.microsoft.com/office/drawing/2014/main" id="{24D47C40-A35F-4A76-B520-768F853BFD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Rectangle 800">
              <a:extLst>
                <a:ext uri="{FF2B5EF4-FFF2-40B4-BE49-F238E27FC236}">
                  <a16:creationId xmlns:a16="http://schemas.microsoft.com/office/drawing/2014/main" id="{03761953-1946-445C-BA4F-0EF0DDEAE3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ectangle 801">
              <a:extLst>
                <a:ext uri="{FF2B5EF4-FFF2-40B4-BE49-F238E27FC236}">
                  <a16:creationId xmlns:a16="http://schemas.microsoft.com/office/drawing/2014/main" id="{1859BF04-BCE0-4DA6-BBE9-08AA6A06AC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ectangle 802">
              <a:extLst>
                <a:ext uri="{FF2B5EF4-FFF2-40B4-BE49-F238E27FC236}">
                  <a16:creationId xmlns:a16="http://schemas.microsoft.com/office/drawing/2014/main" id="{0F5A6D97-79BA-4D5B-BC05-2BCAD7004E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ectangle 803">
              <a:extLst>
                <a:ext uri="{FF2B5EF4-FFF2-40B4-BE49-F238E27FC236}">
                  <a16:creationId xmlns:a16="http://schemas.microsoft.com/office/drawing/2014/main" id="{CCDB1F0D-B5D7-4576-90B7-CA09A41014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Rectangle 804">
              <a:extLst>
                <a:ext uri="{FF2B5EF4-FFF2-40B4-BE49-F238E27FC236}">
                  <a16:creationId xmlns:a16="http://schemas.microsoft.com/office/drawing/2014/main" id="{19777AB4-5B76-493C-B3D9-B780F05AD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5" name="Rectangle 805">
              <a:extLst>
                <a:ext uri="{FF2B5EF4-FFF2-40B4-BE49-F238E27FC236}">
                  <a16:creationId xmlns:a16="http://schemas.microsoft.com/office/drawing/2014/main" id="{BAAD7566-4EEB-4CB3-8A62-D17A9074B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0056" y="51215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ectangle 806">
              <a:extLst>
                <a:ext uri="{FF2B5EF4-FFF2-40B4-BE49-F238E27FC236}">
                  <a16:creationId xmlns:a16="http://schemas.microsoft.com/office/drawing/2014/main" id="{A8AF658D-7D55-414B-A720-EF2AB65A23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056" y="51215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Rectangle 807">
              <a:extLst>
                <a:ext uri="{FF2B5EF4-FFF2-40B4-BE49-F238E27FC236}">
                  <a16:creationId xmlns:a16="http://schemas.microsoft.com/office/drawing/2014/main" id="{F3DF86FF-4782-4E16-9242-F5EC789E7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51215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8" name="Rectangle 808">
              <a:extLst>
                <a:ext uri="{FF2B5EF4-FFF2-40B4-BE49-F238E27FC236}">
                  <a16:creationId xmlns:a16="http://schemas.microsoft.com/office/drawing/2014/main" id="{49F30600-0CA2-4CAC-8031-59F1EAE4EC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51215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9" name="Rectangle 809">
              <a:extLst>
                <a:ext uri="{FF2B5EF4-FFF2-40B4-BE49-F238E27FC236}">
                  <a16:creationId xmlns:a16="http://schemas.microsoft.com/office/drawing/2014/main" id="{E5F2A195-0B08-48E6-948B-67B39A6B8B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056" y="51215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0" name="Rectangle 810">
              <a:extLst>
                <a:ext uri="{FF2B5EF4-FFF2-40B4-BE49-F238E27FC236}">
                  <a16:creationId xmlns:a16="http://schemas.microsoft.com/office/drawing/2014/main" id="{D7620BF5-F63D-4C33-9386-90CA564D66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056" y="53015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1" name="Rectangle 811">
              <a:extLst>
                <a:ext uri="{FF2B5EF4-FFF2-40B4-BE49-F238E27FC236}">
                  <a16:creationId xmlns:a16="http://schemas.microsoft.com/office/drawing/2014/main" id="{A8619161-9266-479A-99E6-F52915805F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53015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Rectangle 812">
              <a:extLst>
                <a:ext uri="{FF2B5EF4-FFF2-40B4-BE49-F238E27FC236}">
                  <a16:creationId xmlns:a16="http://schemas.microsoft.com/office/drawing/2014/main" id="{8CC7B46C-C937-4EAE-8A6E-2EEBB7F8FB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53015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Rectangle 813">
              <a:extLst>
                <a:ext uri="{FF2B5EF4-FFF2-40B4-BE49-F238E27FC236}">
                  <a16:creationId xmlns:a16="http://schemas.microsoft.com/office/drawing/2014/main" id="{7E0529F4-B368-4254-8E48-D80065653B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056" y="53015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" name="Rectangle 814">
              <a:extLst>
                <a:ext uri="{FF2B5EF4-FFF2-40B4-BE49-F238E27FC236}">
                  <a16:creationId xmlns:a16="http://schemas.microsoft.com/office/drawing/2014/main" id="{F020572D-03B2-46E0-91B8-67616ABDD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056" y="54815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Rectangle 815">
              <a:extLst>
                <a:ext uri="{FF2B5EF4-FFF2-40B4-BE49-F238E27FC236}">
                  <a16:creationId xmlns:a16="http://schemas.microsoft.com/office/drawing/2014/main" id="{7FFF4986-7FA5-4E48-B550-D7A1E9879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54815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6" name="Rectangle 816">
              <a:extLst>
                <a:ext uri="{FF2B5EF4-FFF2-40B4-BE49-F238E27FC236}">
                  <a16:creationId xmlns:a16="http://schemas.microsoft.com/office/drawing/2014/main" id="{76FDD0C9-59EF-44CF-8106-91542CFFB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54815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7" name="Rectangle 817">
              <a:extLst>
                <a:ext uri="{FF2B5EF4-FFF2-40B4-BE49-F238E27FC236}">
                  <a16:creationId xmlns:a16="http://schemas.microsoft.com/office/drawing/2014/main" id="{2429B609-FEF8-44CF-BBF3-5BC655470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056" y="56615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8" name="Rectangle 818">
              <a:extLst>
                <a:ext uri="{FF2B5EF4-FFF2-40B4-BE49-F238E27FC236}">
                  <a16:creationId xmlns:a16="http://schemas.microsoft.com/office/drawing/2014/main" id="{B1A3EB6F-33EC-4B9C-9DFA-4C52287444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56615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9" name="Rectangle 819">
              <a:extLst>
                <a:ext uri="{FF2B5EF4-FFF2-40B4-BE49-F238E27FC236}">
                  <a16:creationId xmlns:a16="http://schemas.microsoft.com/office/drawing/2014/main" id="{A164781D-3A7A-4BD5-82D8-44734AEA37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56615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0" name="Rectangle 820">
              <a:extLst>
                <a:ext uri="{FF2B5EF4-FFF2-40B4-BE49-F238E27FC236}">
                  <a16:creationId xmlns:a16="http://schemas.microsoft.com/office/drawing/2014/main" id="{2D7959D6-7AC8-4E2C-977B-62AD8F0F66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58415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Rectangle 821">
              <a:extLst>
                <a:ext uri="{FF2B5EF4-FFF2-40B4-BE49-F238E27FC236}">
                  <a16:creationId xmlns:a16="http://schemas.microsoft.com/office/drawing/2014/main" id="{AC8B250C-95AB-4FEC-899C-51374F11F7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00056" y="54815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2" name="Rectangle 822">
              <a:extLst>
                <a:ext uri="{FF2B5EF4-FFF2-40B4-BE49-F238E27FC236}">
                  <a16:creationId xmlns:a16="http://schemas.microsoft.com/office/drawing/2014/main" id="{435ECC69-42D2-49AC-83D0-B095047A0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0056" y="56615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D9D8E0E-B87F-4E88-8B99-1539C12046A4}"/>
              </a:ext>
            </a:extLst>
          </p:cNvPr>
          <p:cNvGrpSpPr/>
          <p:nvPr/>
        </p:nvGrpSpPr>
        <p:grpSpPr>
          <a:xfrm>
            <a:off x="2301437" y="2459154"/>
            <a:ext cx="3046334" cy="2132671"/>
            <a:chOff x="2080056" y="2241167"/>
            <a:chExt cx="3600000" cy="2520280"/>
          </a:xfrm>
          <a:solidFill>
            <a:schemeClr val="accent1"/>
          </a:solidFill>
        </p:grpSpPr>
        <p:sp>
          <p:nvSpPr>
            <p:cNvPr id="164" name="Rectangle 824">
              <a:extLst>
                <a:ext uri="{FF2B5EF4-FFF2-40B4-BE49-F238E27FC236}">
                  <a16:creationId xmlns:a16="http://schemas.microsoft.com/office/drawing/2014/main" id="{D621FE05-FE97-492E-A866-D2D0940A5A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6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5" name="Rectangle 825">
              <a:extLst>
                <a:ext uri="{FF2B5EF4-FFF2-40B4-BE49-F238E27FC236}">
                  <a16:creationId xmlns:a16="http://schemas.microsoft.com/office/drawing/2014/main" id="{E0F2A95B-33AD-4CF5-9B16-1C7DD37992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4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6" name="Rectangle 826">
              <a:extLst>
                <a:ext uri="{FF2B5EF4-FFF2-40B4-BE49-F238E27FC236}">
                  <a16:creationId xmlns:a16="http://schemas.microsoft.com/office/drawing/2014/main" id="{D258AD4F-B7A0-4A74-B9C4-E75A1187B0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2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7" name="Rectangle 827">
              <a:extLst>
                <a:ext uri="{FF2B5EF4-FFF2-40B4-BE49-F238E27FC236}">
                  <a16:creationId xmlns:a16="http://schemas.microsoft.com/office/drawing/2014/main" id="{79322997-CF9F-40C2-9412-F4210DB1F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8" name="Rectangle 828">
              <a:extLst>
                <a:ext uri="{FF2B5EF4-FFF2-40B4-BE49-F238E27FC236}">
                  <a16:creationId xmlns:a16="http://schemas.microsoft.com/office/drawing/2014/main" id="{8BE85149-B73F-47CD-8E2E-03C17F9768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9" name="Rectangle 829">
              <a:extLst>
                <a:ext uri="{FF2B5EF4-FFF2-40B4-BE49-F238E27FC236}">
                  <a16:creationId xmlns:a16="http://schemas.microsoft.com/office/drawing/2014/main" id="{977587CB-5CF4-4FE2-8F4B-2D464867D9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0" name="Rectangle 830">
              <a:extLst>
                <a:ext uri="{FF2B5EF4-FFF2-40B4-BE49-F238E27FC236}">
                  <a16:creationId xmlns:a16="http://schemas.microsoft.com/office/drawing/2014/main" id="{563E9398-B082-40CE-9BD0-72BDE3355B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1" name="Rectangle 831">
              <a:extLst>
                <a:ext uri="{FF2B5EF4-FFF2-40B4-BE49-F238E27FC236}">
                  <a16:creationId xmlns:a16="http://schemas.microsoft.com/office/drawing/2014/main" id="{C5716146-F71A-443F-8D59-F805976802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2" name="Rectangle 832">
              <a:extLst>
                <a:ext uri="{FF2B5EF4-FFF2-40B4-BE49-F238E27FC236}">
                  <a16:creationId xmlns:a16="http://schemas.microsoft.com/office/drawing/2014/main" id="{1CF82CB2-7FB6-4093-8500-18CD3B4AD7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3" name="Rectangle 833">
              <a:extLst>
                <a:ext uri="{FF2B5EF4-FFF2-40B4-BE49-F238E27FC236}">
                  <a16:creationId xmlns:a16="http://schemas.microsoft.com/office/drawing/2014/main" id="{FE294608-E4FD-4091-8E19-0EC3ACD588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4" name="Rectangle 834">
              <a:extLst>
                <a:ext uri="{FF2B5EF4-FFF2-40B4-BE49-F238E27FC236}">
                  <a16:creationId xmlns:a16="http://schemas.microsoft.com/office/drawing/2014/main" id="{682B3559-F7FA-4406-A440-6675C534D0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5" name="Rectangle 835">
              <a:extLst>
                <a:ext uri="{FF2B5EF4-FFF2-40B4-BE49-F238E27FC236}">
                  <a16:creationId xmlns:a16="http://schemas.microsoft.com/office/drawing/2014/main" id="{92C69D1B-91C6-4F95-AD64-40EA125FD8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6" name="Rectangle 836">
              <a:extLst>
                <a:ext uri="{FF2B5EF4-FFF2-40B4-BE49-F238E27FC236}">
                  <a16:creationId xmlns:a16="http://schemas.microsoft.com/office/drawing/2014/main" id="{EC634A94-F666-426A-BD7A-DAEB18E1AC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7" name="Rectangle 837">
              <a:extLst>
                <a:ext uri="{FF2B5EF4-FFF2-40B4-BE49-F238E27FC236}">
                  <a16:creationId xmlns:a16="http://schemas.microsoft.com/office/drawing/2014/main" id="{8E5FD688-339B-4A5A-AC24-13246FEAF0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8" name="Rectangle 838">
              <a:extLst>
                <a:ext uri="{FF2B5EF4-FFF2-40B4-BE49-F238E27FC236}">
                  <a16:creationId xmlns:a16="http://schemas.microsoft.com/office/drawing/2014/main" id="{0EA8BFC2-689B-425C-8436-E4EB48265A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6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9" name="Rectangle 839">
              <a:extLst>
                <a:ext uri="{FF2B5EF4-FFF2-40B4-BE49-F238E27FC236}">
                  <a16:creationId xmlns:a16="http://schemas.microsoft.com/office/drawing/2014/main" id="{99621A62-7049-464B-A209-8C28ABB938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4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0" name="Rectangle 840">
              <a:extLst>
                <a:ext uri="{FF2B5EF4-FFF2-40B4-BE49-F238E27FC236}">
                  <a16:creationId xmlns:a16="http://schemas.microsoft.com/office/drawing/2014/main" id="{1F9E1866-1583-446B-BEC6-B5351C9EE8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2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1" name="Rectangle 841">
              <a:extLst>
                <a:ext uri="{FF2B5EF4-FFF2-40B4-BE49-F238E27FC236}">
                  <a16:creationId xmlns:a16="http://schemas.microsoft.com/office/drawing/2014/main" id="{91631C8F-6E10-49E9-8E01-2027F78AC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2" name="Rectangle 842">
              <a:extLst>
                <a:ext uri="{FF2B5EF4-FFF2-40B4-BE49-F238E27FC236}">
                  <a16:creationId xmlns:a16="http://schemas.microsoft.com/office/drawing/2014/main" id="{A758DF2A-FB9E-4D6F-A550-91EE65C907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3" name="Rectangle 843">
              <a:extLst>
                <a:ext uri="{FF2B5EF4-FFF2-40B4-BE49-F238E27FC236}">
                  <a16:creationId xmlns:a16="http://schemas.microsoft.com/office/drawing/2014/main" id="{A8BB3252-427E-4F71-B5F8-5E0A81BD08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4" name="Rectangle 844">
              <a:extLst>
                <a:ext uri="{FF2B5EF4-FFF2-40B4-BE49-F238E27FC236}">
                  <a16:creationId xmlns:a16="http://schemas.microsoft.com/office/drawing/2014/main" id="{57D50592-4832-406A-804D-D43E29F674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Rectangle 845">
              <a:extLst>
                <a:ext uri="{FF2B5EF4-FFF2-40B4-BE49-F238E27FC236}">
                  <a16:creationId xmlns:a16="http://schemas.microsoft.com/office/drawing/2014/main" id="{1DF3107F-A0C9-4291-AA94-25C50653A9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6" name="Rectangle 846">
              <a:extLst>
                <a:ext uri="{FF2B5EF4-FFF2-40B4-BE49-F238E27FC236}">
                  <a16:creationId xmlns:a16="http://schemas.microsoft.com/office/drawing/2014/main" id="{7246F08E-F0E4-4EC6-80E5-47CFE7D8D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7" name="Rectangle 847">
              <a:extLst>
                <a:ext uri="{FF2B5EF4-FFF2-40B4-BE49-F238E27FC236}">
                  <a16:creationId xmlns:a16="http://schemas.microsoft.com/office/drawing/2014/main" id="{1C9D56A1-134A-403A-9663-17D2C852B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8" name="Rectangle 848">
              <a:extLst>
                <a:ext uri="{FF2B5EF4-FFF2-40B4-BE49-F238E27FC236}">
                  <a16:creationId xmlns:a16="http://schemas.microsoft.com/office/drawing/2014/main" id="{56564005-16F4-4A94-B13C-3754E9CD34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9" name="Rectangle 849">
              <a:extLst>
                <a:ext uri="{FF2B5EF4-FFF2-40B4-BE49-F238E27FC236}">
                  <a16:creationId xmlns:a16="http://schemas.microsoft.com/office/drawing/2014/main" id="{1389008E-D4CB-423E-A7B4-B31D4A203E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0" name="Rectangle 850">
              <a:extLst>
                <a:ext uri="{FF2B5EF4-FFF2-40B4-BE49-F238E27FC236}">
                  <a16:creationId xmlns:a16="http://schemas.microsoft.com/office/drawing/2014/main" id="{8885D0CD-1836-4821-A4DB-E75EB2937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1" name="Rectangle 851">
              <a:extLst>
                <a:ext uri="{FF2B5EF4-FFF2-40B4-BE49-F238E27FC236}">
                  <a16:creationId xmlns:a16="http://schemas.microsoft.com/office/drawing/2014/main" id="{24B449DD-7473-4236-83F0-2F976B396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2" name="Rectangle 852">
              <a:extLst>
                <a:ext uri="{FF2B5EF4-FFF2-40B4-BE49-F238E27FC236}">
                  <a16:creationId xmlns:a16="http://schemas.microsoft.com/office/drawing/2014/main" id="{21ADB5D3-CCBF-4335-93CF-FC868D4AD6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3" name="Rectangle 853">
              <a:extLst>
                <a:ext uri="{FF2B5EF4-FFF2-40B4-BE49-F238E27FC236}">
                  <a16:creationId xmlns:a16="http://schemas.microsoft.com/office/drawing/2014/main" id="{7728D223-94D8-4B57-AEA2-9988699708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4" name="Rectangle 854">
              <a:extLst>
                <a:ext uri="{FF2B5EF4-FFF2-40B4-BE49-F238E27FC236}">
                  <a16:creationId xmlns:a16="http://schemas.microsoft.com/office/drawing/2014/main" id="{2DF2D03B-866B-41A6-9AE6-776846AAF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5" name="Rectangle 855">
              <a:extLst>
                <a:ext uri="{FF2B5EF4-FFF2-40B4-BE49-F238E27FC236}">
                  <a16:creationId xmlns:a16="http://schemas.microsoft.com/office/drawing/2014/main" id="{026FA698-157B-46C7-A916-41DE6A1502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6" name="Rectangle 856">
              <a:extLst>
                <a:ext uri="{FF2B5EF4-FFF2-40B4-BE49-F238E27FC236}">
                  <a16:creationId xmlns:a16="http://schemas.microsoft.com/office/drawing/2014/main" id="{A56B8FA9-B7BC-4AE9-8AEE-F7DED7A051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7" name="Rectangle 857">
              <a:extLst>
                <a:ext uri="{FF2B5EF4-FFF2-40B4-BE49-F238E27FC236}">
                  <a16:creationId xmlns:a16="http://schemas.microsoft.com/office/drawing/2014/main" id="{FF7DE590-C7B0-4D1D-971C-E6FBAFCB87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8" name="Rectangle 858">
              <a:extLst>
                <a:ext uri="{FF2B5EF4-FFF2-40B4-BE49-F238E27FC236}">
                  <a16:creationId xmlns:a16="http://schemas.microsoft.com/office/drawing/2014/main" id="{92BFA015-725F-43AA-A14F-C472882051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9" name="Rectangle 859">
              <a:extLst>
                <a:ext uri="{FF2B5EF4-FFF2-40B4-BE49-F238E27FC236}">
                  <a16:creationId xmlns:a16="http://schemas.microsoft.com/office/drawing/2014/main" id="{601AD274-8E0D-4427-A537-89A62B6352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0" name="Rectangle 860">
              <a:extLst>
                <a:ext uri="{FF2B5EF4-FFF2-40B4-BE49-F238E27FC236}">
                  <a16:creationId xmlns:a16="http://schemas.microsoft.com/office/drawing/2014/main" id="{6136DBDE-1E83-483E-A698-8071396DB2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1" name="Rectangle 861">
              <a:extLst>
                <a:ext uri="{FF2B5EF4-FFF2-40B4-BE49-F238E27FC236}">
                  <a16:creationId xmlns:a16="http://schemas.microsoft.com/office/drawing/2014/main" id="{2739263A-93C6-4923-9079-F454FF4AA5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2" name="Rectangle 862">
              <a:extLst>
                <a:ext uri="{FF2B5EF4-FFF2-40B4-BE49-F238E27FC236}">
                  <a16:creationId xmlns:a16="http://schemas.microsoft.com/office/drawing/2014/main" id="{CCF1D590-2A4F-4269-86B2-9565DDFBB6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3" name="Rectangle 863">
              <a:extLst>
                <a:ext uri="{FF2B5EF4-FFF2-40B4-BE49-F238E27FC236}">
                  <a16:creationId xmlns:a16="http://schemas.microsoft.com/office/drawing/2014/main" id="{380DD7D8-CBF5-44CA-8C6D-219C015038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4" name="Rectangle 864">
              <a:extLst>
                <a:ext uri="{FF2B5EF4-FFF2-40B4-BE49-F238E27FC236}">
                  <a16:creationId xmlns:a16="http://schemas.microsoft.com/office/drawing/2014/main" id="{F53199C8-8EEE-4FBA-8499-9FA2389A61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5" name="Rectangle 865">
              <a:extLst>
                <a:ext uri="{FF2B5EF4-FFF2-40B4-BE49-F238E27FC236}">
                  <a16:creationId xmlns:a16="http://schemas.microsoft.com/office/drawing/2014/main" id="{6DAE8FC6-418C-4C31-A7F4-CC1BADCE74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6" name="Rectangle 866">
              <a:extLst>
                <a:ext uri="{FF2B5EF4-FFF2-40B4-BE49-F238E27FC236}">
                  <a16:creationId xmlns:a16="http://schemas.microsoft.com/office/drawing/2014/main" id="{FAD4588F-D3C8-43A3-9482-468E94E12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7" name="Rectangle 867">
              <a:extLst>
                <a:ext uri="{FF2B5EF4-FFF2-40B4-BE49-F238E27FC236}">
                  <a16:creationId xmlns:a16="http://schemas.microsoft.com/office/drawing/2014/main" id="{E9B23948-E61A-4BAA-B691-90A1418487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8" name="Rectangle 868">
              <a:extLst>
                <a:ext uri="{FF2B5EF4-FFF2-40B4-BE49-F238E27FC236}">
                  <a16:creationId xmlns:a16="http://schemas.microsoft.com/office/drawing/2014/main" id="{13F28CD9-069D-467B-9610-696286335F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9" name="Rectangle 869">
              <a:extLst>
                <a:ext uri="{FF2B5EF4-FFF2-40B4-BE49-F238E27FC236}">
                  <a16:creationId xmlns:a16="http://schemas.microsoft.com/office/drawing/2014/main" id="{55A40BFB-729C-406B-8A13-753188EFD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0" name="Rectangle 870">
              <a:extLst>
                <a:ext uri="{FF2B5EF4-FFF2-40B4-BE49-F238E27FC236}">
                  <a16:creationId xmlns:a16="http://schemas.microsoft.com/office/drawing/2014/main" id="{A97DC587-307D-420A-B815-5328DA2B2A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1" name="Rectangle 871">
              <a:extLst>
                <a:ext uri="{FF2B5EF4-FFF2-40B4-BE49-F238E27FC236}">
                  <a16:creationId xmlns:a16="http://schemas.microsoft.com/office/drawing/2014/main" id="{32D26858-E227-497C-820B-A7B6DE801E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2" name="Rectangle 872">
              <a:extLst>
                <a:ext uri="{FF2B5EF4-FFF2-40B4-BE49-F238E27FC236}">
                  <a16:creationId xmlns:a16="http://schemas.microsoft.com/office/drawing/2014/main" id="{CA284110-143E-4330-A8BC-3464B9A49A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3" name="Rectangle 873">
              <a:extLst>
                <a:ext uri="{FF2B5EF4-FFF2-40B4-BE49-F238E27FC236}">
                  <a16:creationId xmlns:a16="http://schemas.microsoft.com/office/drawing/2014/main" id="{59193BA3-F73F-4BC3-A4F2-F71C75BEC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4" name="Rectangle 874">
              <a:extLst>
                <a:ext uri="{FF2B5EF4-FFF2-40B4-BE49-F238E27FC236}">
                  <a16:creationId xmlns:a16="http://schemas.microsoft.com/office/drawing/2014/main" id="{E025839C-F0E0-4890-B5E7-7B21FD66F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5" name="Rectangle 875">
              <a:extLst>
                <a:ext uri="{FF2B5EF4-FFF2-40B4-BE49-F238E27FC236}">
                  <a16:creationId xmlns:a16="http://schemas.microsoft.com/office/drawing/2014/main" id="{9276536F-70A3-40C0-8904-CF7CEF491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6" name="Rectangle 876">
              <a:extLst>
                <a:ext uri="{FF2B5EF4-FFF2-40B4-BE49-F238E27FC236}">
                  <a16:creationId xmlns:a16="http://schemas.microsoft.com/office/drawing/2014/main" id="{FFBAAB09-EA25-4E87-837D-BE0C64DEA3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7" name="Rectangle 877">
              <a:extLst>
                <a:ext uri="{FF2B5EF4-FFF2-40B4-BE49-F238E27FC236}">
                  <a16:creationId xmlns:a16="http://schemas.microsoft.com/office/drawing/2014/main" id="{186E1592-B315-49AA-AC5B-A928BA9B51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8" name="Rectangle 878">
              <a:extLst>
                <a:ext uri="{FF2B5EF4-FFF2-40B4-BE49-F238E27FC236}">
                  <a16:creationId xmlns:a16="http://schemas.microsoft.com/office/drawing/2014/main" id="{1838C0F0-C187-4279-9961-7FB596100E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9" name="Rectangle 879">
              <a:extLst>
                <a:ext uri="{FF2B5EF4-FFF2-40B4-BE49-F238E27FC236}">
                  <a16:creationId xmlns:a16="http://schemas.microsoft.com/office/drawing/2014/main" id="{A0F1AC66-37C0-4291-BDF0-AD24AD049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0" name="Rectangle 880">
              <a:extLst>
                <a:ext uri="{FF2B5EF4-FFF2-40B4-BE49-F238E27FC236}">
                  <a16:creationId xmlns:a16="http://schemas.microsoft.com/office/drawing/2014/main" id="{514F4ABE-3539-483D-BBA7-0FDEA9028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1" name="Rectangle 881">
              <a:extLst>
                <a:ext uri="{FF2B5EF4-FFF2-40B4-BE49-F238E27FC236}">
                  <a16:creationId xmlns:a16="http://schemas.microsoft.com/office/drawing/2014/main" id="{7BE55B92-B607-4A13-A18B-9C56429C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Rectangle 882">
              <a:extLst>
                <a:ext uri="{FF2B5EF4-FFF2-40B4-BE49-F238E27FC236}">
                  <a16:creationId xmlns:a16="http://schemas.microsoft.com/office/drawing/2014/main" id="{9C4FABF3-8877-44D9-8D4B-EEF5BC059D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Rectangle 883">
              <a:extLst>
                <a:ext uri="{FF2B5EF4-FFF2-40B4-BE49-F238E27FC236}">
                  <a16:creationId xmlns:a16="http://schemas.microsoft.com/office/drawing/2014/main" id="{E6A7D252-294F-41E3-86BE-0D6D1FD590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4" name="Rectangle 884">
              <a:extLst>
                <a:ext uri="{FF2B5EF4-FFF2-40B4-BE49-F238E27FC236}">
                  <a16:creationId xmlns:a16="http://schemas.microsoft.com/office/drawing/2014/main" id="{CC944BD5-E349-4962-87CD-C07EE05DEF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" name="Rectangle 885">
              <a:extLst>
                <a:ext uri="{FF2B5EF4-FFF2-40B4-BE49-F238E27FC236}">
                  <a16:creationId xmlns:a16="http://schemas.microsoft.com/office/drawing/2014/main" id="{1A095CAF-E74D-429B-9478-CFB8D0E3D1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6" name="Rectangle 886">
              <a:extLst>
                <a:ext uri="{FF2B5EF4-FFF2-40B4-BE49-F238E27FC236}">
                  <a16:creationId xmlns:a16="http://schemas.microsoft.com/office/drawing/2014/main" id="{BC500DEB-83C1-41DA-8E7D-6080244E18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7" name="Rectangle 887">
              <a:extLst>
                <a:ext uri="{FF2B5EF4-FFF2-40B4-BE49-F238E27FC236}">
                  <a16:creationId xmlns:a16="http://schemas.microsoft.com/office/drawing/2014/main" id="{4149AE90-F30B-4B2C-9090-700E0B2DD7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8" name="Rectangle 888">
              <a:extLst>
                <a:ext uri="{FF2B5EF4-FFF2-40B4-BE49-F238E27FC236}">
                  <a16:creationId xmlns:a16="http://schemas.microsoft.com/office/drawing/2014/main" id="{438480AD-CC1F-4D7E-B27F-11C59C8080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9" name="Rectangle 889">
              <a:extLst>
                <a:ext uri="{FF2B5EF4-FFF2-40B4-BE49-F238E27FC236}">
                  <a16:creationId xmlns:a16="http://schemas.microsoft.com/office/drawing/2014/main" id="{765DD7AF-6DEE-4D0E-89D3-ED54B433A2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0" name="Rectangle 890">
              <a:extLst>
                <a:ext uri="{FF2B5EF4-FFF2-40B4-BE49-F238E27FC236}">
                  <a16:creationId xmlns:a16="http://schemas.microsoft.com/office/drawing/2014/main" id="{9FAEADC1-1604-42E6-B09A-E7C23FACBE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1" name="Rectangle 891">
              <a:extLst>
                <a:ext uri="{FF2B5EF4-FFF2-40B4-BE49-F238E27FC236}">
                  <a16:creationId xmlns:a16="http://schemas.microsoft.com/office/drawing/2014/main" id="{FBB678B9-BE7A-402B-89A0-DBADA4A962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2" name="Rectangle 892">
              <a:extLst>
                <a:ext uri="{FF2B5EF4-FFF2-40B4-BE49-F238E27FC236}">
                  <a16:creationId xmlns:a16="http://schemas.microsoft.com/office/drawing/2014/main" id="{4DF19EB4-231D-4AB2-B42E-B9EDAEDCE1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3" name="Rectangle 893">
              <a:extLst>
                <a:ext uri="{FF2B5EF4-FFF2-40B4-BE49-F238E27FC236}">
                  <a16:creationId xmlns:a16="http://schemas.microsoft.com/office/drawing/2014/main" id="{09A626F7-78D2-45F7-A1DF-9E6E7A9EC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4" name="Rectangle 894">
              <a:extLst>
                <a:ext uri="{FF2B5EF4-FFF2-40B4-BE49-F238E27FC236}">
                  <a16:creationId xmlns:a16="http://schemas.microsoft.com/office/drawing/2014/main" id="{D0CCF73E-BB41-4D97-8B5B-CD255DF443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5" name="Rectangle 895">
              <a:extLst>
                <a:ext uri="{FF2B5EF4-FFF2-40B4-BE49-F238E27FC236}">
                  <a16:creationId xmlns:a16="http://schemas.microsoft.com/office/drawing/2014/main" id="{410CC87A-46F8-4035-84AA-F093F2B570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6" name="Rectangle 896">
              <a:extLst>
                <a:ext uri="{FF2B5EF4-FFF2-40B4-BE49-F238E27FC236}">
                  <a16:creationId xmlns:a16="http://schemas.microsoft.com/office/drawing/2014/main" id="{633566B5-BCBE-45D8-ADC1-0F635830F4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0056" y="45814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7" name="Rectangle 897">
              <a:extLst>
                <a:ext uri="{FF2B5EF4-FFF2-40B4-BE49-F238E27FC236}">
                  <a16:creationId xmlns:a16="http://schemas.microsoft.com/office/drawing/2014/main" id="{717558BB-E573-403D-A12F-DF5BC62DDF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056" y="45814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8" name="Rectangle 898">
              <a:extLst>
                <a:ext uri="{FF2B5EF4-FFF2-40B4-BE49-F238E27FC236}">
                  <a16:creationId xmlns:a16="http://schemas.microsoft.com/office/drawing/2014/main" id="{C57DE78B-D3D6-415A-965D-BC7A1C7A3E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9" name="Rectangle 899">
              <a:extLst>
                <a:ext uri="{FF2B5EF4-FFF2-40B4-BE49-F238E27FC236}">
                  <a16:creationId xmlns:a16="http://schemas.microsoft.com/office/drawing/2014/main" id="{C8F39E87-40A4-4D45-BD31-494E404215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4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0" name="Rectangle 900">
              <a:extLst>
                <a:ext uri="{FF2B5EF4-FFF2-40B4-BE49-F238E27FC236}">
                  <a16:creationId xmlns:a16="http://schemas.microsoft.com/office/drawing/2014/main" id="{6C951D39-99A6-4BAE-BA7B-15BC9D9776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1" name="Rectangle 901">
              <a:extLst>
                <a:ext uri="{FF2B5EF4-FFF2-40B4-BE49-F238E27FC236}">
                  <a16:creationId xmlns:a16="http://schemas.microsoft.com/office/drawing/2014/main" id="{1903B2A3-D9FD-4247-BE13-CC04719802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2" name="Rectangle 902">
              <a:extLst>
                <a:ext uri="{FF2B5EF4-FFF2-40B4-BE49-F238E27FC236}">
                  <a16:creationId xmlns:a16="http://schemas.microsoft.com/office/drawing/2014/main" id="{265397D7-FFC7-48DA-81B3-5080351CC4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3" name="Rectangle 903">
              <a:extLst>
                <a:ext uri="{FF2B5EF4-FFF2-40B4-BE49-F238E27FC236}">
                  <a16:creationId xmlns:a16="http://schemas.microsoft.com/office/drawing/2014/main" id="{E4CF7149-BDC7-487A-BCC3-634138464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4" name="Rectangle 904">
              <a:extLst>
                <a:ext uri="{FF2B5EF4-FFF2-40B4-BE49-F238E27FC236}">
                  <a16:creationId xmlns:a16="http://schemas.microsoft.com/office/drawing/2014/main" id="{6C48F12F-5299-4FCC-8C2B-ADC4D5EF3C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5" name="Rectangle 905">
              <a:extLst>
                <a:ext uri="{FF2B5EF4-FFF2-40B4-BE49-F238E27FC236}">
                  <a16:creationId xmlns:a16="http://schemas.microsoft.com/office/drawing/2014/main" id="{0FB12E1C-BF99-4E9C-8672-673085A7A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" name="Rectangle 906">
              <a:extLst>
                <a:ext uri="{FF2B5EF4-FFF2-40B4-BE49-F238E27FC236}">
                  <a16:creationId xmlns:a16="http://schemas.microsoft.com/office/drawing/2014/main" id="{E70C8BA0-AB00-40F8-9BB0-C040EEB656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056" y="26012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7" name="Rectangle 907">
              <a:extLst>
                <a:ext uri="{FF2B5EF4-FFF2-40B4-BE49-F238E27FC236}">
                  <a16:creationId xmlns:a16="http://schemas.microsoft.com/office/drawing/2014/main" id="{916DC0FB-E0D5-4657-98E1-4FD1F6ED07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0056" y="26012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8" name="Rectangle 908">
              <a:extLst>
                <a:ext uri="{FF2B5EF4-FFF2-40B4-BE49-F238E27FC236}">
                  <a16:creationId xmlns:a16="http://schemas.microsoft.com/office/drawing/2014/main" id="{6E66899C-34FC-48D9-B6BE-0841F565E4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0056" y="26012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9" name="Rectangle 909">
              <a:extLst>
                <a:ext uri="{FF2B5EF4-FFF2-40B4-BE49-F238E27FC236}">
                  <a16:creationId xmlns:a16="http://schemas.microsoft.com/office/drawing/2014/main" id="{26AE3EBA-1F40-44B2-AC65-8306C76C1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056" y="26012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0" name="Rectangle 910">
              <a:extLst>
                <a:ext uri="{FF2B5EF4-FFF2-40B4-BE49-F238E27FC236}">
                  <a16:creationId xmlns:a16="http://schemas.microsoft.com/office/drawing/2014/main" id="{FF029682-5F4D-4DF9-B135-C8D23C78AB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0056" y="26012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1" name="Rectangle 911">
              <a:extLst>
                <a:ext uri="{FF2B5EF4-FFF2-40B4-BE49-F238E27FC236}">
                  <a16:creationId xmlns:a16="http://schemas.microsoft.com/office/drawing/2014/main" id="{047056EE-367A-4EDA-9F11-AF95A54096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0056" y="26012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2" name="Rectangle 912">
              <a:extLst>
                <a:ext uri="{FF2B5EF4-FFF2-40B4-BE49-F238E27FC236}">
                  <a16:creationId xmlns:a16="http://schemas.microsoft.com/office/drawing/2014/main" id="{0B2214BD-FC9E-4FCC-9DB8-10FAD7A8A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0056" y="26012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3" name="Rectangle 913">
              <a:extLst>
                <a:ext uri="{FF2B5EF4-FFF2-40B4-BE49-F238E27FC236}">
                  <a16:creationId xmlns:a16="http://schemas.microsoft.com/office/drawing/2014/main" id="{15C14995-A2B3-4D49-8B8A-768F5C8230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056" y="24212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4" name="Rectangle 914">
              <a:extLst>
                <a:ext uri="{FF2B5EF4-FFF2-40B4-BE49-F238E27FC236}">
                  <a16:creationId xmlns:a16="http://schemas.microsoft.com/office/drawing/2014/main" id="{AC62800D-A96F-45A0-B4E4-EC99FF3F8D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0056" y="24212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5" name="Rectangle 915">
              <a:extLst>
                <a:ext uri="{FF2B5EF4-FFF2-40B4-BE49-F238E27FC236}">
                  <a16:creationId xmlns:a16="http://schemas.microsoft.com/office/drawing/2014/main" id="{6842179E-823F-4344-B64E-4DD79B42A8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40056" y="24212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6" name="Rectangle 916">
              <a:extLst>
                <a:ext uri="{FF2B5EF4-FFF2-40B4-BE49-F238E27FC236}">
                  <a16:creationId xmlns:a16="http://schemas.microsoft.com/office/drawing/2014/main" id="{164A0340-25CF-4DFC-AD12-0B662EB967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0056" y="24212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" name="Rectangle 917">
              <a:extLst>
                <a:ext uri="{FF2B5EF4-FFF2-40B4-BE49-F238E27FC236}">
                  <a16:creationId xmlns:a16="http://schemas.microsoft.com/office/drawing/2014/main" id="{4C636E26-EAB5-4FCB-B93E-735CA10E2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0056" y="24212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8" name="Rectangle 918">
              <a:extLst>
                <a:ext uri="{FF2B5EF4-FFF2-40B4-BE49-F238E27FC236}">
                  <a16:creationId xmlns:a16="http://schemas.microsoft.com/office/drawing/2014/main" id="{E39AED5E-3B42-4056-B74F-891F9630BF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0056" y="24212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9" name="Rectangle 919">
              <a:extLst>
                <a:ext uri="{FF2B5EF4-FFF2-40B4-BE49-F238E27FC236}">
                  <a16:creationId xmlns:a16="http://schemas.microsoft.com/office/drawing/2014/main" id="{60BAFB02-887A-4265-BF88-9600EFB857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0056" y="24212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0" name="Rectangle 920">
              <a:extLst>
                <a:ext uri="{FF2B5EF4-FFF2-40B4-BE49-F238E27FC236}">
                  <a16:creationId xmlns:a16="http://schemas.microsoft.com/office/drawing/2014/main" id="{A660F082-8C9B-4E52-A27C-194EA00E85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0056" y="24212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1" name="Rectangle 921">
              <a:extLst>
                <a:ext uri="{FF2B5EF4-FFF2-40B4-BE49-F238E27FC236}">
                  <a16:creationId xmlns:a16="http://schemas.microsoft.com/office/drawing/2014/main" id="{66DFE01F-A980-4479-BF00-4E300D45AD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0056" y="24212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2" name="Rectangle 922">
              <a:extLst>
                <a:ext uri="{FF2B5EF4-FFF2-40B4-BE49-F238E27FC236}">
                  <a16:creationId xmlns:a16="http://schemas.microsoft.com/office/drawing/2014/main" id="{1F7193A9-17BF-48BB-82E9-F674A1861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0056" y="22411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3" name="Rectangle 923">
              <a:extLst>
                <a:ext uri="{FF2B5EF4-FFF2-40B4-BE49-F238E27FC236}">
                  <a16:creationId xmlns:a16="http://schemas.microsoft.com/office/drawing/2014/main" id="{B52249DC-CF08-475B-9405-2034BEB17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0056" y="22411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4" name="Rectangle 924">
              <a:extLst>
                <a:ext uri="{FF2B5EF4-FFF2-40B4-BE49-F238E27FC236}">
                  <a16:creationId xmlns:a16="http://schemas.microsoft.com/office/drawing/2014/main" id="{3B1586F1-C0F3-4BE5-AB94-9022FE62DC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0056" y="22411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5" name="Rectangle 925">
              <a:extLst>
                <a:ext uri="{FF2B5EF4-FFF2-40B4-BE49-F238E27FC236}">
                  <a16:creationId xmlns:a16="http://schemas.microsoft.com/office/drawing/2014/main" id="{4EF63FA6-7217-419F-B605-052A24AC7E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6" name="Rectangle 926">
              <a:extLst>
                <a:ext uri="{FF2B5EF4-FFF2-40B4-BE49-F238E27FC236}">
                  <a16:creationId xmlns:a16="http://schemas.microsoft.com/office/drawing/2014/main" id="{C7A1D042-C7C0-4FEB-9F23-0CFC39BEB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60056" y="2776203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7" name="Rectangle 927">
              <a:extLst>
                <a:ext uri="{FF2B5EF4-FFF2-40B4-BE49-F238E27FC236}">
                  <a16:creationId xmlns:a16="http://schemas.microsoft.com/office/drawing/2014/main" id="{3A5A144A-ADF3-4948-AEEA-B15D173E38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056" y="22411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8" name="Rectangle 928">
              <a:extLst>
                <a:ext uri="{FF2B5EF4-FFF2-40B4-BE49-F238E27FC236}">
                  <a16:creationId xmlns:a16="http://schemas.microsoft.com/office/drawing/2014/main" id="{73081642-E6A0-428A-BCE2-AB0F8BA158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0056" y="24212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83C4E69-4E32-49EB-8FEE-94F2073AE8B1}"/>
              </a:ext>
            </a:extLst>
          </p:cNvPr>
          <p:cNvGrpSpPr/>
          <p:nvPr/>
        </p:nvGrpSpPr>
        <p:grpSpPr>
          <a:xfrm>
            <a:off x="5346099" y="2759587"/>
            <a:ext cx="1372523" cy="1375237"/>
            <a:chOff x="5678080" y="2596203"/>
            <a:chExt cx="1621976" cy="1625184"/>
          </a:xfrm>
          <a:solidFill>
            <a:schemeClr val="accent4"/>
          </a:solidFill>
        </p:grpSpPr>
        <p:sp>
          <p:nvSpPr>
            <p:cNvPr id="270" name="Rectangle 930">
              <a:extLst>
                <a:ext uri="{FF2B5EF4-FFF2-40B4-BE49-F238E27FC236}">
                  <a16:creationId xmlns:a16="http://schemas.microsoft.com/office/drawing/2014/main" id="{A903E0BB-73AB-4761-8E61-70532DFAAC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1" name="Rectangle 931">
              <a:extLst>
                <a:ext uri="{FF2B5EF4-FFF2-40B4-BE49-F238E27FC236}">
                  <a16:creationId xmlns:a16="http://schemas.microsoft.com/office/drawing/2014/main" id="{6762BA75-DDBA-452D-8295-0B42A8BC68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2" name="Rectangle 932">
              <a:extLst>
                <a:ext uri="{FF2B5EF4-FFF2-40B4-BE49-F238E27FC236}">
                  <a16:creationId xmlns:a16="http://schemas.microsoft.com/office/drawing/2014/main" id="{0B79D7D2-154F-4442-9E8A-8C6F79843E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3" name="Rectangle 933">
              <a:extLst>
                <a:ext uri="{FF2B5EF4-FFF2-40B4-BE49-F238E27FC236}">
                  <a16:creationId xmlns:a16="http://schemas.microsoft.com/office/drawing/2014/main" id="{49938001-9CF2-4AC7-B18A-5974743D33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4" name="Rectangle 934">
              <a:extLst>
                <a:ext uri="{FF2B5EF4-FFF2-40B4-BE49-F238E27FC236}">
                  <a16:creationId xmlns:a16="http://schemas.microsoft.com/office/drawing/2014/main" id="{F2C51737-5BF0-451A-A1B0-8679C668D3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5" name="Rectangle 935">
              <a:extLst>
                <a:ext uri="{FF2B5EF4-FFF2-40B4-BE49-F238E27FC236}">
                  <a16:creationId xmlns:a16="http://schemas.microsoft.com/office/drawing/2014/main" id="{A8D2D7AD-BA60-4927-9074-56949106D6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6" name="Rectangle 936">
              <a:extLst>
                <a:ext uri="{FF2B5EF4-FFF2-40B4-BE49-F238E27FC236}">
                  <a16:creationId xmlns:a16="http://schemas.microsoft.com/office/drawing/2014/main" id="{3DB2196D-24FC-47FB-B1ED-DE14545332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7" name="Rectangle 937">
              <a:extLst>
                <a:ext uri="{FF2B5EF4-FFF2-40B4-BE49-F238E27FC236}">
                  <a16:creationId xmlns:a16="http://schemas.microsoft.com/office/drawing/2014/main" id="{A11ABBBD-8B4D-4030-84DF-F588C1FE41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8" name="Rectangle 938">
              <a:extLst>
                <a:ext uri="{FF2B5EF4-FFF2-40B4-BE49-F238E27FC236}">
                  <a16:creationId xmlns:a16="http://schemas.microsoft.com/office/drawing/2014/main" id="{F3DF4A1D-7C43-463C-8FDA-F92811D954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9" name="Rectangle 939">
              <a:extLst>
                <a:ext uri="{FF2B5EF4-FFF2-40B4-BE49-F238E27FC236}">
                  <a16:creationId xmlns:a16="http://schemas.microsoft.com/office/drawing/2014/main" id="{61C73549-0451-4E8E-B548-1D9A94CD86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0" name="Rectangle 940">
              <a:extLst>
                <a:ext uri="{FF2B5EF4-FFF2-40B4-BE49-F238E27FC236}">
                  <a16:creationId xmlns:a16="http://schemas.microsoft.com/office/drawing/2014/main" id="{19E4C4E8-DE6C-4F49-B081-0A1589379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1" name="Rectangle 941">
              <a:extLst>
                <a:ext uri="{FF2B5EF4-FFF2-40B4-BE49-F238E27FC236}">
                  <a16:creationId xmlns:a16="http://schemas.microsoft.com/office/drawing/2014/main" id="{C2D4271E-BA92-4140-88F1-6454904BC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2" name="Rectangle 942">
              <a:extLst>
                <a:ext uri="{FF2B5EF4-FFF2-40B4-BE49-F238E27FC236}">
                  <a16:creationId xmlns:a16="http://schemas.microsoft.com/office/drawing/2014/main" id="{06FC03C6-F051-40BD-AFCE-06682B2BE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3" name="Rectangle 943">
              <a:extLst>
                <a:ext uri="{FF2B5EF4-FFF2-40B4-BE49-F238E27FC236}">
                  <a16:creationId xmlns:a16="http://schemas.microsoft.com/office/drawing/2014/main" id="{062CD5E4-0CA1-40A3-B7BA-5F1D41C69D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4" name="Rectangle 944">
              <a:extLst>
                <a:ext uri="{FF2B5EF4-FFF2-40B4-BE49-F238E27FC236}">
                  <a16:creationId xmlns:a16="http://schemas.microsoft.com/office/drawing/2014/main" id="{FFE2F885-5572-45D1-BD6A-58628E1B0A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5" name="Rectangle 945">
              <a:extLst>
                <a:ext uri="{FF2B5EF4-FFF2-40B4-BE49-F238E27FC236}">
                  <a16:creationId xmlns:a16="http://schemas.microsoft.com/office/drawing/2014/main" id="{DD561184-5951-4E4A-B28E-005654D9DD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6" name="Rectangle 946">
              <a:extLst>
                <a:ext uri="{FF2B5EF4-FFF2-40B4-BE49-F238E27FC236}">
                  <a16:creationId xmlns:a16="http://schemas.microsoft.com/office/drawing/2014/main" id="{067D93F6-6A83-47F3-83E5-FEBC2ACB93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7" name="Rectangle 947">
              <a:extLst>
                <a:ext uri="{FF2B5EF4-FFF2-40B4-BE49-F238E27FC236}">
                  <a16:creationId xmlns:a16="http://schemas.microsoft.com/office/drawing/2014/main" id="{04719E37-0A03-4BFE-911B-E36069EF2A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8" name="Rectangle 948">
              <a:extLst>
                <a:ext uri="{FF2B5EF4-FFF2-40B4-BE49-F238E27FC236}">
                  <a16:creationId xmlns:a16="http://schemas.microsoft.com/office/drawing/2014/main" id="{1F6B7323-1BC4-405C-8F2C-D1331287F0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9" name="Rectangle 949">
              <a:extLst>
                <a:ext uri="{FF2B5EF4-FFF2-40B4-BE49-F238E27FC236}">
                  <a16:creationId xmlns:a16="http://schemas.microsoft.com/office/drawing/2014/main" id="{4F012CEB-6BF6-4570-B395-4B87FE8FF2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0" name="Rectangle 950">
              <a:extLst>
                <a:ext uri="{FF2B5EF4-FFF2-40B4-BE49-F238E27FC236}">
                  <a16:creationId xmlns:a16="http://schemas.microsoft.com/office/drawing/2014/main" id="{9BFCB72D-629C-4CF4-BC85-CBBCA63E48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1" name="Rectangle 951">
              <a:extLst>
                <a:ext uri="{FF2B5EF4-FFF2-40B4-BE49-F238E27FC236}">
                  <a16:creationId xmlns:a16="http://schemas.microsoft.com/office/drawing/2014/main" id="{513EB663-BA53-4443-B1C5-F541B82916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2" name="Rectangle 952">
              <a:extLst>
                <a:ext uri="{FF2B5EF4-FFF2-40B4-BE49-F238E27FC236}">
                  <a16:creationId xmlns:a16="http://schemas.microsoft.com/office/drawing/2014/main" id="{317E3E03-D313-4680-82B2-74A01D1C84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3" name="Rectangle 953">
              <a:extLst>
                <a:ext uri="{FF2B5EF4-FFF2-40B4-BE49-F238E27FC236}">
                  <a16:creationId xmlns:a16="http://schemas.microsoft.com/office/drawing/2014/main" id="{C5C6722D-2ECA-445C-BDBE-EC0876715A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4" name="Rectangle 954">
              <a:extLst>
                <a:ext uri="{FF2B5EF4-FFF2-40B4-BE49-F238E27FC236}">
                  <a16:creationId xmlns:a16="http://schemas.microsoft.com/office/drawing/2014/main" id="{46AC795B-BA4D-4459-8557-1CC1481872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5" name="Rectangle 955">
              <a:extLst>
                <a:ext uri="{FF2B5EF4-FFF2-40B4-BE49-F238E27FC236}">
                  <a16:creationId xmlns:a16="http://schemas.microsoft.com/office/drawing/2014/main" id="{C4A1C037-66A4-45E2-B805-8B6167271A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6" name="Rectangle 956">
              <a:extLst>
                <a:ext uri="{FF2B5EF4-FFF2-40B4-BE49-F238E27FC236}">
                  <a16:creationId xmlns:a16="http://schemas.microsoft.com/office/drawing/2014/main" id="{D3C79C8F-4327-4CB7-B579-67FA394F26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7" name="Rectangle 957">
              <a:extLst>
                <a:ext uri="{FF2B5EF4-FFF2-40B4-BE49-F238E27FC236}">
                  <a16:creationId xmlns:a16="http://schemas.microsoft.com/office/drawing/2014/main" id="{73EF87D0-07F8-4B07-B36C-3A7555DD15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8" name="Rectangle 958">
              <a:extLst>
                <a:ext uri="{FF2B5EF4-FFF2-40B4-BE49-F238E27FC236}">
                  <a16:creationId xmlns:a16="http://schemas.microsoft.com/office/drawing/2014/main" id="{C5E6AFAE-AA01-4039-8958-D198F77C7F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9" name="Rectangle 959">
              <a:extLst>
                <a:ext uri="{FF2B5EF4-FFF2-40B4-BE49-F238E27FC236}">
                  <a16:creationId xmlns:a16="http://schemas.microsoft.com/office/drawing/2014/main" id="{5142BCCF-4BFA-4155-BA78-1465D3A7C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0" name="Rectangle 960">
              <a:extLst>
                <a:ext uri="{FF2B5EF4-FFF2-40B4-BE49-F238E27FC236}">
                  <a16:creationId xmlns:a16="http://schemas.microsoft.com/office/drawing/2014/main" id="{74DD2F37-1631-48BD-A4C3-B5513CF83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1" name="Rectangle 961">
              <a:extLst>
                <a:ext uri="{FF2B5EF4-FFF2-40B4-BE49-F238E27FC236}">
                  <a16:creationId xmlns:a16="http://schemas.microsoft.com/office/drawing/2014/main" id="{6C2E0222-B4EC-41AC-89EE-EE0087205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2" name="Rectangle 962">
              <a:extLst>
                <a:ext uri="{FF2B5EF4-FFF2-40B4-BE49-F238E27FC236}">
                  <a16:creationId xmlns:a16="http://schemas.microsoft.com/office/drawing/2014/main" id="{8FCABAD1-A4CF-4698-A06E-FAD0B9C68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8080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3" name="Rectangle 963">
              <a:extLst>
                <a:ext uri="{FF2B5EF4-FFF2-40B4-BE49-F238E27FC236}">
                  <a16:creationId xmlns:a16="http://schemas.microsoft.com/office/drawing/2014/main" id="{63EFDA13-1A4B-4C7F-9188-6D008430B1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60056" y="2596203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4" name="Rectangle 964">
              <a:extLst>
                <a:ext uri="{FF2B5EF4-FFF2-40B4-BE49-F238E27FC236}">
                  <a16:creationId xmlns:a16="http://schemas.microsoft.com/office/drawing/2014/main" id="{BC8EB3D6-B18A-466A-8602-D1F90C5FE6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8080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5" name="Rectangle 965">
              <a:extLst>
                <a:ext uri="{FF2B5EF4-FFF2-40B4-BE49-F238E27FC236}">
                  <a16:creationId xmlns:a16="http://schemas.microsoft.com/office/drawing/2014/main" id="{39676A7B-24E2-45D9-A8D9-643E2BCC15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38080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F5321CCD-C5BB-483C-869D-FDFFE1539789}"/>
              </a:ext>
            </a:extLst>
          </p:cNvPr>
          <p:cNvGrpSpPr/>
          <p:nvPr/>
        </p:nvGrpSpPr>
        <p:grpSpPr>
          <a:xfrm>
            <a:off x="6413989" y="2459171"/>
            <a:ext cx="3046334" cy="2589655"/>
            <a:chOff x="6940056" y="2241187"/>
            <a:chExt cx="3600000" cy="3060320"/>
          </a:xfrm>
          <a:solidFill>
            <a:schemeClr val="accent3"/>
          </a:solidFill>
        </p:grpSpPr>
        <p:sp>
          <p:nvSpPr>
            <p:cNvPr id="307" name="Rectangle 967">
              <a:extLst>
                <a:ext uri="{FF2B5EF4-FFF2-40B4-BE49-F238E27FC236}">
                  <a16:creationId xmlns:a16="http://schemas.microsoft.com/office/drawing/2014/main" id="{B3934894-9CB8-44D1-8938-1B069354DC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8" name="Rectangle 968">
              <a:extLst>
                <a:ext uri="{FF2B5EF4-FFF2-40B4-BE49-F238E27FC236}">
                  <a16:creationId xmlns:a16="http://schemas.microsoft.com/office/drawing/2014/main" id="{605E29E8-AF23-4E04-8956-1B6DA9AFB2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9" name="Rectangle 969">
              <a:extLst>
                <a:ext uri="{FF2B5EF4-FFF2-40B4-BE49-F238E27FC236}">
                  <a16:creationId xmlns:a16="http://schemas.microsoft.com/office/drawing/2014/main" id="{4EDBDD7F-26C7-4826-9BD7-5B3E203B69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0" name="Rectangle 970">
              <a:extLst>
                <a:ext uri="{FF2B5EF4-FFF2-40B4-BE49-F238E27FC236}">
                  <a16:creationId xmlns:a16="http://schemas.microsoft.com/office/drawing/2014/main" id="{79C0937C-5310-408D-9BEA-D8E88E7338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1" name="Rectangle 971">
              <a:extLst>
                <a:ext uri="{FF2B5EF4-FFF2-40B4-BE49-F238E27FC236}">
                  <a16:creationId xmlns:a16="http://schemas.microsoft.com/office/drawing/2014/main" id="{DEB7790B-8FC7-41CE-A23B-3575A3B07B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2" name="Rectangle 972">
              <a:extLst>
                <a:ext uri="{FF2B5EF4-FFF2-40B4-BE49-F238E27FC236}">
                  <a16:creationId xmlns:a16="http://schemas.microsoft.com/office/drawing/2014/main" id="{8DCAE67D-CCFE-42AA-8E9A-C8CB70741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3" name="Rectangle 973">
              <a:extLst>
                <a:ext uri="{FF2B5EF4-FFF2-40B4-BE49-F238E27FC236}">
                  <a16:creationId xmlns:a16="http://schemas.microsoft.com/office/drawing/2014/main" id="{B0AC1A30-B512-48EC-99CB-CCAE13AF62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4" name="Rectangle 974">
              <a:extLst>
                <a:ext uri="{FF2B5EF4-FFF2-40B4-BE49-F238E27FC236}">
                  <a16:creationId xmlns:a16="http://schemas.microsoft.com/office/drawing/2014/main" id="{6C5C1354-B231-47D2-ADDF-B6B42BAB5B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5" name="Rectangle 975">
              <a:extLst>
                <a:ext uri="{FF2B5EF4-FFF2-40B4-BE49-F238E27FC236}">
                  <a16:creationId xmlns:a16="http://schemas.microsoft.com/office/drawing/2014/main" id="{F7D916F9-9A47-4577-B803-5FBA2F9519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6" name="Rectangle 976">
              <a:extLst>
                <a:ext uri="{FF2B5EF4-FFF2-40B4-BE49-F238E27FC236}">
                  <a16:creationId xmlns:a16="http://schemas.microsoft.com/office/drawing/2014/main" id="{D8876984-21FB-452C-82DD-E6586619B6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7" name="Rectangle 977">
              <a:extLst>
                <a:ext uri="{FF2B5EF4-FFF2-40B4-BE49-F238E27FC236}">
                  <a16:creationId xmlns:a16="http://schemas.microsoft.com/office/drawing/2014/main" id="{7DDF282F-81F2-4FE4-94F4-4C28ADD9A3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8" name="Rectangle 978">
              <a:extLst>
                <a:ext uri="{FF2B5EF4-FFF2-40B4-BE49-F238E27FC236}">
                  <a16:creationId xmlns:a16="http://schemas.microsoft.com/office/drawing/2014/main" id="{051AFDC6-E896-4C84-B852-BB5C6DD72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9" name="Rectangle 979">
              <a:extLst>
                <a:ext uri="{FF2B5EF4-FFF2-40B4-BE49-F238E27FC236}">
                  <a16:creationId xmlns:a16="http://schemas.microsoft.com/office/drawing/2014/main" id="{7F4379A6-3164-4636-9097-6E9325CB92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0" name="Rectangle 980">
              <a:extLst>
                <a:ext uri="{FF2B5EF4-FFF2-40B4-BE49-F238E27FC236}">
                  <a16:creationId xmlns:a16="http://schemas.microsoft.com/office/drawing/2014/main" id="{F3BC293F-6750-4A43-86F5-3B1632CCA6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0056" y="29612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1" name="Rectangle 981">
              <a:extLst>
                <a:ext uri="{FF2B5EF4-FFF2-40B4-BE49-F238E27FC236}">
                  <a16:creationId xmlns:a16="http://schemas.microsoft.com/office/drawing/2014/main" id="{FBDB14B2-6E54-468A-9A68-BFFA11F33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00056" y="296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2" name="Rectangle 982">
              <a:extLst>
                <a:ext uri="{FF2B5EF4-FFF2-40B4-BE49-F238E27FC236}">
                  <a16:creationId xmlns:a16="http://schemas.microsoft.com/office/drawing/2014/main" id="{92D8A7B9-3DC0-4D8B-96FE-963E409214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80056" y="296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3" name="Rectangle 983">
              <a:extLst>
                <a:ext uri="{FF2B5EF4-FFF2-40B4-BE49-F238E27FC236}">
                  <a16:creationId xmlns:a16="http://schemas.microsoft.com/office/drawing/2014/main" id="{C47455AB-CFB8-4108-B475-B46788146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4" name="Rectangle 984">
              <a:extLst>
                <a:ext uri="{FF2B5EF4-FFF2-40B4-BE49-F238E27FC236}">
                  <a16:creationId xmlns:a16="http://schemas.microsoft.com/office/drawing/2014/main" id="{B00C1867-CAFB-46EB-934A-A198A7B691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0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5" name="Rectangle 985">
              <a:extLst>
                <a:ext uri="{FF2B5EF4-FFF2-40B4-BE49-F238E27FC236}">
                  <a16:creationId xmlns:a16="http://schemas.microsoft.com/office/drawing/2014/main" id="{DF6918E9-2530-446E-994B-B5896127AE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6" name="Rectangle 986">
              <a:extLst>
                <a:ext uri="{FF2B5EF4-FFF2-40B4-BE49-F238E27FC236}">
                  <a16:creationId xmlns:a16="http://schemas.microsoft.com/office/drawing/2014/main" id="{962C4F4E-E119-416C-BE74-6929158505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" name="Rectangle 987">
              <a:extLst>
                <a:ext uri="{FF2B5EF4-FFF2-40B4-BE49-F238E27FC236}">
                  <a16:creationId xmlns:a16="http://schemas.microsoft.com/office/drawing/2014/main" id="{726439B5-AEFF-4524-A3F8-8C54B84AB2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8" name="Rectangle 988">
              <a:extLst>
                <a:ext uri="{FF2B5EF4-FFF2-40B4-BE49-F238E27FC236}">
                  <a16:creationId xmlns:a16="http://schemas.microsoft.com/office/drawing/2014/main" id="{6DE4C805-A86A-495E-8DCB-C5B33C34A7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9" name="Rectangle 989">
              <a:extLst>
                <a:ext uri="{FF2B5EF4-FFF2-40B4-BE49-F238E27FC236}">
                  <a16:creationId xmlns:a16="http://schemas.microsoft.com/office/drawing/2014/main" id="{62A3A2E5-46A1-484A-AD28-4A022546A9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0" name="Rectangle 990">
              <a:extLst>
                <a:ext uri="{FF2B5EF4-FFF2-40B4-BE49-F238E27FC236}">
                  <a16:creationId xmlns:a16="http://schemas.microsoft.com/office/drawing/2014/main" id="{3C25BDF6-CE91-42E3-BDCF-E58589175C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1" name="Rectangle 991">
              <a:extLst>
                <a:ext uri="{FF2B5EF4-FFF2-40B4-BE49-F238E27FC236}">
                  <a16:creationId xmlns:a16="http://schemas.microsoft.com/office/drawing/2014/main" id="{FCDF86BE-090F-412F-9FFE-E4348F6EB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2" name="Rectangle 992">
              <a:extLst>
                <a:ext uri="{FF2B5EF4-FFF2-40B4-BE49-F238E27FC236}">
                  <a16:creationId xmlns:a16="http://schemas.microsoft.com/office/drawing/2014/main" id="{B7B5F754-B128-496D-9AD0-5510DC6AB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3" name="Rectangle 993">
              <a:extLst>
                <a:ext uri="{FF2B5EF4-FFF2-40B4-BE49-F238E27FC236}">
                  <a16:creationId xmlns:a16="http://schemas.microsoft.com/office/drawing/2014/main" id="{854B903E-185C-4BD1-A51D-14D75CF240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4" name="Rectangle 994">
              <a:extLst>
                <a:ext uri="{FF2B5EF4-FFF2-40B4-BE49-F238E27FC236}">
                  <a16:creationId xmlns:a16="http://schemas.microsoft.com/office/drawing/2014/main" id="{DC2E9A7E-629A-43FA-8DE4-C9DE2AA4E1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5" name="Rectangle 995">
              <a:extLst>
                <a:ext uri="{FF2B5EF4-FFF2-40B4-BE49-F238E27FC236}">
                  <a16:creationId xmlns:a16="http://schemas.microsoft.com/office/drawing/2014/main" id="{518BD4EF-72EC-4C51-9582-CADDD34396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6" name="Rectangle 996">
              <a:extLst>
                <a:ext uri="{FF2B5EF4-FFF2-40B4-BE49-F238E27FC236}">
                  <a16:creationId xmlns:a16="http://schemas.microsoft.com/office/drawing/2014/main" id="{5BA5F836-5EDB-47B8-877C-B951184333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7" name="Rectangle 997">
              <a:extLst>
                <a:ext uri="{FF2B5EF4-FFF2-40B4-BE49-F238E27FC236}">
                  <a16:creationId xmlns:a16="http://schemas.microsoft.com/office/drawing/2014/main" id="{9FE64AA4-D643-468B-970B-F1044E2B8B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8" name="Rectangle 998">
              <a:extLst>
                <a:ext uri="{FF2B5EF4-FFF2-40B4-BE49-F238E27FC236}">
                  <a16:creationId xmlns:a16="http://schemas.microsoft.com/office/drawing/2014/main" id="{A8284EC5-70B2-4E08-88EC-8DE255243C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0056" y="31412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9" name="Rectangle 999">
              <a:extLst>
                <a:ext uri="{FF2B5EF4-FFF2-40B4-BE49-F238E27FC236}">
                  <a16:creationId xmlns:a16="http://schemas.microsoft.com/office/drawing/2014/main" id="{C2D3AB1F-0975-49B7-858C-312783652B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00056" y="314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0" name="Rectangle 1000">
              <a:extLst>
                <a:ext uri="{FF2B5EF4-FFF2-40B4-BE49-F238E27FC236}">
                  <a16:creationId xmlns:a16="http://schemas.microsoft.com/office/drawing/2014/main" id="{2D874C75-1B39-4720-9F40-8BD985DC75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80056" y="314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1" name="Rectangle 1001">
              <a:extLst>
                <a:ext uri="{FF2B5EF4-FFF2-40B4-BE49-F238E27FC236}">
                  <a16:creationId xmlns:a16="http://schemas.microsoft.com/office/drawing/2014/main" id="{7C2A0AE2-3108-4258-939C-24FB0F6D2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60056" y="314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2" name="Rectangle 1002">
              <a:extLst>
                <a:ext uri="{FF2B5EF4-FFF2-40B4-BE49-F238E27FC236}">
                  <a16:creationId xmlns:a16="http://schemas.microsoft.com/office/drawing/2014/main" id="{C1C660BC-1D8C-4E32-AB5E-F923A7776E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0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3" name="Rectangle 1003">
              <a:extLst>
                <a:ext uri="{FF2B5EF4-FFF2-40B4-BE49-F238E27FC236}">
                  <a16:creationId xmlns:a16="http://schemas.microsoft.com/office/drawing/2014/main" id="{12F96A6D-A8E7-4CB1-AC91-A77014D9BF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4" name="Rectangle 1004">
              <a:extLst>
                <a:ext uri="{FF2B5EF4-FFF2-40B4-BE49-F238E27FC236}">
                  <a16:creationId xmlns:a16="http://schemas.microsoft.com/office/drawing/2014/main" id="{F02450A4-DE44-4E07-AE3F-CD4479A8B0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5" name="Rectangle 1005">
              <a:extLst>
                <a:ext uri="{FF2B5EF4-FFF2-40B4-BE49-F238E27FC236}">
                  <a16:creationId xmlns:a16="http://schemas.microsoft.com/office/drawing/2014/main" id="{6452080A-C239-4EB5-8F75-864DB0CE8A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6" name="Rectangle 1006">
              <a:extLst>
                <a:ext uri="{FF2B5EF4-FFF2-40B4-BE49-F238E27FC236}">
                  <a16:creationId xmlns:a16="http://schemas.microsoft.com/office/drawing/2014/main" id="{646210E3-1494-4B40-9866-0C75EF5DE8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7" name="Rectangle 1007">
              <a:extLst>
                <a:ext uri="{FF2B5EF4-FFF2-40B4-BE49-F238E27FC236}">
                  <a16:creationId xmlns:a16="http://schemas.microsoft.com/office/drawing/2014/main" id="{7F565228-0553-42FB-89E1-D2B443E43E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" name="Rectangle 1008">
              <a:extLst>
                <a:ext uri="{FF2B5EF4-FFF2-40B4-BE49-F238E27FC236}">
                  <a16:creationId xmlns:a16="http://schemas.microsoft.com/office/drawing/2014/main" id="{AABDBE29-DD17-4DB2-8E7E-5B902CBFB3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9" name="Rectangle 1009">
              <a:extLst>
                <a:ext uri="{FF2B5EF4-FFF2-40B4-BE49-F238E27FC236}">
                  <a16:creationId xmlns:a16="http://schemas.microsoft.com/office/drawing/2014/main" id="{9F0F7810-471C-49A3-8EE4-E3AFCEB7BC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0" name="Rectangle 1010">
              <a:extLst>
                <a:ext uri="{FF2B5EF4-FFF2-40B4-BE49-F238E27FC236}">
                  <a16:creationId xmlns:a16="http://schemas.microsoft.com/office/drawing/2014/main" id="{F5E38222-0049-4345-A60A-94002116CE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1" name="Rectangle 1011">
              <a:extLst>
                <a:ext uri="{FF2B5EF4-FFF2-40B4-BE49-F238E27FC236}">
                  <a16:creationId xmlns:a16="http://schemas.microsoft.com/office/drawing/2014/main" id="{05BFCE9C-5F21-4044-A4A7-0934A9038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2" name="Rectangle 1012">
              <a:extLst>
                <a:ext uri="{FF2B5EF4-FFF2-40B4-BE49-F238E27FC236}">
                  <a16:creationId xmlns:a16="http://schemas.microsoft.com/office/drawing/2014/main" id="{60833D10-84B7-40B2-AFFD-FF1CC6E9C4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3" name="Rectangle 1013">
              <a:extLst>
                <a:ext uri="{FF2B5EF4-FFF2-40B4-BE49-F238E27FC236}">
                  <a16:creationId xmlns:a16="http://schemas.microsoft.com/office/drawing/2014/main" id="{66AE1DC1-46A9-4AB9-A633-FD5A2D9F0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4" name="Rectangle 1014">
              <a:extLst>
                <a:ext uri="{FF2B5EF4-FFF2-40B4-BE49-F238E27FC236}">
                  <a16:creationId xmlns:a16="http://schemas.microsoft.com/office/drawing/2014/main" id="{94B4C4E8-491B-4479-922B-EF5EA2A76A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5" name="Rectangle 1015">
              <a:extLst>
                <a:ext uri="{FF2B5EF4-FFF2-40B4-BE49-F238E27FC236}">
                  <a16:creationId xmlns:a16="http://schemas.microsoft.com/office/drawing/2014/main" id="{D7AE675D-5313-4C89-A02C-5BF8E6AA2B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6" name="Rectangle 1016">
              <a:extLst>
                <a:ext uri="{FF2B5EF4-FFF2-40B4-BE49-F238E27FC236}">
                  <a16:creationId xmlns:a16="http://schemas.microsoft.com/office/drawing/2014/main" id="{7DDAA825-D057-4D61-92F4-0955376F13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00056" y="33213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7" name="Rectangle 1017">
              <a:extLst>
                <a:ext uri="{FF2B5EF4-FFF2-40B4-BE49-F238E27FC236}">
                  <a16:creationId xmlns:a16="http://schemas.microsoft.com/office/drawing/2014/main" id="{5D62DD0F-6C09-455B-89A5-526F269908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0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8" name="Rectangle 1018">
              <a:extLst>
                <a:ext uri="{FF2B5EF4-FFF2-40B4-BE49-F238E27FC236}">
                  <a16:creationId xmlns:a16="http://schemas.microsoft.com/office/drawing/2014/main" id="{3C54BC07-8340-4D00-A3C2-0C67DABA4E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9" name="Rectangle 1019">
              <a:extLst>
                <a:ext uri="{FF2B5EF4-FFF2-40B4-BE49-F238E27FC236}">
                  <a16:creationId xmlns:a16="http://schemas.microsoft.com/office/drawing/2014/main" id="{D978A074-5A5A-4182-B8F9-292EC07F25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0056" y="350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0" name="Rectangle 1020">
              <a:extLst>
                <a:ext uri="{FF2B5EF4-FFF2-40B4-BE49-F238E27FC236}">
                  <a16:creationId xmlns:a16="http://schemas.microsoft.com/office/drawing/2014/main" id="{14C652B6-5A4D-402E-8D29-9AE4EF2326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1" name="Rectangle 1021">
              <a:extLst>
                <a:ext uri="{FF2B5EF4-FFF2-40B4-BE49-F238E27FC236}">
                  <a16:creationId xmlns:a16="http://schemas.microsoft.com/office/drawing/2014/main" id="{63F7CC2E-28C7-4AB7-B01A-88B3BF4921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2" name="Rectangle 1022">
              <a:extLst>
                <a:ext uri="{FF2B5EF4-FFF2-40B4-BE49-F238E27FC236}">
                  <a16:creationId xmlns:a16="http://schemas.microsoft.com/office/drawing/2014/main" id="{650E322C-E2B1-4285-8639-501F219B21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3" name="Rectangle 1023">
              <a:extLst>
                <a:ext uri="{FF2B5EF4-FFF2-40B4-BE49-F238E27FC236}">
                  <a16:creationId xmlns:a16="http://schemas.microsoft.com/office/drawing/2014/main" id="{86C24ADD-A1EB-44F1-B5C3-32FB3F8B69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4" name="Rectangle 1024">
              <a:extLst>
                <a:ext uri="{FF2B5EF4-FFF2-40B4-BE49-F238E27FC236}">
                  <a16:creationId xmlns:a16="http://schemas.microsoft.com/office/drawing/2014/main" id="{8DE8E57D-B43B-400B-8BF9-EAA0AAEA2E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5" name="Rectangle 1025">
              <a:extLst>
                <a:ext uri="{FF2B5EF4-FFF2-40B4-BE49-F238E27FC236}">
                  <a16:creationId xmlns:a16="http://schemas.microsoft.com/office/drawing/2014/main" id="{CF644D16-EB41-4E28-B021-D11EA1E6E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6" name="Rectangle 1026">
              <a:extLst>
                <a:ext uri="{FF2B5EF4-FFF2-40B4-BE49-F238E27FC236}">
                  <a16:creationId xmlns:a16="http://schemas.microsoft.com/office/drawing/2014/main" id="{CBB12077-1A63-4A2D-BD39-92BA3B9343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7" name="Rectangle 1027">
              <a:extLst>
                <a:ext uri="{FF2B5EF4-FFF2-40B4-BE49-F238E27FC236}">
                  <a16:creationId xmlns:a16="http://schemas.microsoft.com/office/drawing/2014/main" id="{0DA920EB-70E6-4F67-89AA-7FD0FEE43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8" name="Rectangle 1028">
              <a:extLst>
                <a:ext uri="{FF2B5EF4-FFF2-40B4-BE49-F238E27FC236}">
                  <a16:creationId xmlns:a16="http://schemas.microsoft.com/office/drawing/2014/main" id="{4752E036-DBEB-4AC5-9514-DC6E3D0FFA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9" name="Rectangle 1029">
              <a:extLst>
                <a:ext uri="{FF2B5EF4-FFF2-40B4-BE49-F238E27FC236}">
                  <a16:creationId xmlns:a16="http://schemas.microsoft.com/office/drawing/2014/main" id="{BBFDB8FE-CC5D-4FE2-A64A-1B8C70AE56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0" name="Rectangle 1030">
              <a:extLst>
                <a:ext uri="{FF2B5EF4-FFF2-40B4-BE49-F238E27FC236}">
                  <a16:creationId xmlns:a16="http://schemas.microsoft.com/office/drawing/2014/main" id="{51FBB5F3-0030-4534-B307-808B1FF41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00056" y="35013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1" name="Rectangle 1031">
              <a:extLst>
                <a:ext uri="{FF2B5EF4-FFF2-40B4-BE49-F238E27FC236}">
                  <a16:creationId xmlns:a16="http://schemas.microsoft.com/office/drawing/2014/main" id="{7FE13D3F-C8E3-4458-B2C2-839E19D6D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0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2" name="Rectangle 1032">
              <a:extLst>
                <a:ext uri="{FF2B5EF4-FFF2-40B4-BE49-F238E27FC236}">
                  <a16:creationId xmlns:a16="http://schemas.microsoft.com/office/drawing/2014/main" id="{B87268E0-E884-415C-8F33-05C70565FE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3" name="Rectangle 1033">
              <a:extLst>
                <a:ext uri="{FF2B5EF4-FFF2-40B4-BE49-F238E27FC236}">
                  <a16:creationId xmlns:a16="http://schemas.microsoft.com/office/drawing/2014/main" id="{C8BAE472-ED83-47A8-8938-AACD85032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0056" y="368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4" name="Rectangle 1034">
              <a:extLst>
                <a:ext uri="{FF2B5EF4-FFF2-40B4-BE49-F238E27FC236}">
                  <a16:creationId xmlns:a16="http://schemas.microsoft.com/office/drawing/2014/main" id="{C0DC24ED-896D-41FB-B7E7-1DA844DB3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5" name="Rectangle 1035">
              <a:extLst>
                <a:ext uri="{FF2B5EF4-FFF2-40B4-BE49-F238E27FC236}">
                  <a16:creationId xmlns:a16="http://schemas.microsoft.com/office/drawing/2014/main" id="{72DD4C80-DEA5-41A5-9565-9D96EFB57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6" name="Rectangle 1036">
              <a:extLst>
                <a:ext uri="{FF2B5EF4-FFF2-40B4-BE49-F238E27FC236}">
                  <a16:creationId xmlns:a16="http://schemas.microsoft.com/office/drawing/2014/main" id="{C79A318A-41E1-412E-882D-9D2D24B3E1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7" name="Rectangle 1037">
              <a:extLst>
                <a:ext uri="{FF2B5EF4-FFF2-40B4-BE49-F238E27FC236}">
                  <a16:creationId xmlns:a16="http://schemas.microsoft.com/office/drawing/2014/main" id="{DDC62B52-9FAC-40E8-8246-D63C64B8F2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8" name="Rectangle 1038">
              <a:extLst>
                <a:ext uri="{FF2B5EF4-FFF2-40B4-BE49-F238E27FC236}">
                  <a16:creationId xmlns:a16="http://schemas.microsoft.com/office/drawing/2014/main" id="{30DF0E88-175B-4100-AD89-F4C8B604F2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9" name="Rectangle 1039">
              <a:extLst>
                <a:ext uri="{FF2B5EF4-FFF2-40B4-BE49-F238E27FC236}">
                  <a16:creationId xmlns:a16="http://schemas.microsoft.com/office/drawing/2014/main" id="{ECEBF020-808C-4DBE-A819-8442689A1C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0" name="Rectangle 1040">
              <a:extLst>
                <a:ext uri="{FF2B5EF4-FFF2-40B4-BE49-F238E27FC236}">
                  <a16:creationId xmlns:a16="http://schemas.microsoft.com/office/drawing/2014/main" id="{2842C553-C4D2-4F27-AC60-2B10C067DE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1" name="Rectangle 1041">
              <a:extLst>
                <a:ext uri="{FF2B5EF4-FFF2-40B4-BE49-F238E27FC236}">
                  <a16:creationId xmlns:a16="http://schemas.microsoft.com/office/drawing/2014/main" id="{EDB403F5-563C-40C1-AF21-12FA5FED56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2" name="Rectangle 1042">
              <a:extLst>
                <a:ext uri="{FF2B5EF4-FFF2-40B4-BE49-F238E27FC236}">
                  <a16:creationId xmlns:a16="http://schemas.microsoft.com/office/drawing/2014/main" id="{F598BA6E-FDDA-4B16-9D4D-FEA59838CC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3" name="Rectangle 1043">
              <a:extLst>
                <a:ext uri="{FF2B5EF4-FFF2-40B4-BE49-F238E27FC236}">
                  <a16:creationId xmlns:a16="http://schemas.microsoft.com/office/drawing/2014/main" id="{63F48834-1174-4507-B91D-5FBAB11D62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0056" y="36813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4" name="Rectangle 1044">
              <a:extLst>
                <a:ext uri="{FF2B5EF4-FFF2-40B4-BE49-F238E27FC236}">
                  <a16:creationId xmlns:a16="http://schemas.microsoft.com/office/drawing/2014/main" id="{85C11999-C89D-4318-B65B-010DCA4219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0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5" name="Rectangle 1045">
              <a:extLst>
                <a:ext uri="{FF2B5EF4-FFF2-40B4-BE49-F238E27FC236}">
                  <a16:creationId xmlns:a16="http://schemas.microsoft.com/office/drawing/2014/main" id="{D642BADE-0614-4AD0-AA42-97E18E4A82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6" name="Rectangle 1046">
              <a:extLst>
                <a:ext uri="{FF2B5EF4-FFF2-40B4-BE49-F238E27FC236}">
                  <a16:creationId xmlns:a16="http://schemas.microsoft.com/office/drawing/2014/main" id="{4A28A3A5-92B2-48E0-8F35-6F43BDC196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7" name="Rectangle 1047">
              <a:extLst>
                <a:ext uri="{FF2B5EF4-FFF2-40B4-BE49-F238E27FC236}">
                  <a16:creationId xmlns:a16="http://schemas.microsoft.com/office/drawing/2014/main" id="{639596B9-5E38-43FC-B1E1-34A7397BA4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8" name="Rectangle 1048">
              <a:extLst>
                <a:ext uri="{FF2B5EF4-FFF2-40B4-BE49-F238E27FC236}">
                  <a16:creationId xmlns:a16="http://schemas.microsoft.com/office/drawing/2014/main" id="{A65E65CE-1B11-48B8-9F12-0955C6780D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9" name="Rectangle 1049">
              <a:extLst>
                <a:ext uri="{FF2B5EF4-FFF2-40B4-BE49-F238E27FC236}">
                  <a16:creationId xmlns:a16="http://schemas.microsoft.com/office/drawing/2014/main" id="{66976588-9F36-47FB-ACD6-6E32407123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0" name="Rectangle 1050">
              <a:extLst>
                <a:ext uri="{FF2B5EF4-FFF2-40B4-BE49-F238E27FC236}">
                  <a16:creationId xmlns:a16="http://schemas.microsoft.com/office/drawing/2014/main" id="{7DECFED9-4445-46EB-8682-46018BAAD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1" name="Rectangle 1051">
              <a:extLst>
                <a:ext uri="{FF2B5EF4-FFF2-40B4-BE49-F238E27FC236}">
                  <a16:creationId xmlns:a16="http://schemas.microsoft.com/office/drawing/2014/main" id="{5266A8BB-21FA-4A4F-81CE-43A4C1D428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2" name="Rectangle 1052">
              <a:extLst>
                <a:ext uri="{FF2B5EF4-FFF2-40B4-BE49-F238E27FC236}">
                  <a16:creationId xmlns:a16="http://schemas.microsoft.com/office/drawing/2014/main" id="{4FD20EEF-D9A9-4652-8D9B-57FA35236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3" name="Rectangle 1053">
              <a:extLst>
                <a:ext uri="{FF2B5EF4-FFF2-40B4-BE49-F238E27FC236}">
                  <a16:creationId xmlns:a16="http://schemas.microsoft.com/office/drawing/2014/main" id="{EBBD3F6B-128E-4F7E-9CD3-7515A467D9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4" name="Rectangle 1054">
              <a:extLst>
                <a:ext uri="{FF2B5EF4-FFF2-40B4-BE49-F238E27FC236}">
                  <a16:creationId xmlns:a16="http://schemas.microsoft.com/office/drawing/2014/main" id="{BF9F5191-9FE2-4298-8272-3493F28D1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0056" y="38613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5" name="Rectangle 1055">
              <a:extLst>
                <a:ext uri="{FF2B5EF4-FFF2-40B4-BE49-F238E27FC236}">
                  <a16:creationId xmlns:a16="http://schemas.microsoft.com/office/drawing/2014/main" id="{0824078D-1AEA-4AC8-A839-BB63EAC497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6" name="Rectangle 1056">
              <a:extLst>
                <a:ext uri="{FF2B5EF4-FFF2-40B4-BE49-F238E27FC236}">
                  <a16:creationId xmlns:a16="http://schemas.microsoft.com/office/drawing/2014/main" id="{405A9E5D-A915-4BBC-AB42-856FA9DE37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7" name="Rectangle 1057">
              <a:extLst>
                <a:ext uri="{FF2B5EF4-FFF2-40B4-BE49-F238E27FC236}">
                  <a16:creationId xmlns:a16="http://schemas.microsoft.com/office/drawing/2014/main" id="{F4BD0237-8C82-423D-862A-739F174B5E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0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8" name="Rectangle 1058">
              <a:extLst>
                <a:ext uri="{FF2B5EF4-FFF2-40B4-BE49-F238E27FC236}">
                  <a16:creationId xmlns:a16="http://schemas.microsoft.com/office/drawing/2014/main" id="{8C71886C-E523-4FA0-8A83-6037C470C8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9" name="Rectangle 1059">
              <a:extLst>
                <a:ext uri="{FF2B5EF4-FFF2-40B4-BE49-F238E27FC236}">
                  <a16:creationId xmlns:a16="http://schemas.microsoft.com/office/drawing/2014/main" id="{7F760FAE-649A-48DB-A8A7-37CFD8D0DE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0" name="Rectangle 1060">
              <a:extLst>
                <a:ext uri="{FF2B5EF4-FFF2-40B4-BE49-F238E27FC236}">
                  <a16:creationId xmlns:a16="http://schemas.microsoft.com/office/drawing/2014/main" id="{F663D6A5-136C-4BE2-B4D0-FF17B302B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1" name="Rectangle 1061">
              <a:extLst>
                <a:ext uri="{FF2B5EF4-FFF2-40B4-BE49-F238E27FC236}">
                  <a16:creationId xmlns:a16="http://schemas.microsoft.com/office/drawing/2014/main" id="{2CE72A89-4238-4A7B-83D7-799DD6FB6F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2" name="Rectangle 1062">
              <a:extLst>
                <a:ext uri="{FF2B5EF4-FFF2-40B4-BE49-F238E27FC236}">
                  <a16:creationId xmlns:a16="http://schemas.microsoft.com/office/drawing/2014/main" id="{0CA8AD2A-0004-425E-9CB5-81FC3C73B9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3" name="Rectangle 1063">
              <a:extLst>
                <a:ext uri="{FF2B5EF4-FFF2-40B4-BE49-F238E27FC236}">
                  <a16:creationId xmlns:a16="http://schemas.microsoft.com/office/drawing/2014/main" id="{0F28D1CE-2C9B-4670-A7FF-73D4CECDF4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4" name="Rectangle 1064">
              <a:extLst>
                <a:ext uri="{FF2B5EF4-FFF2-40B4-BE49-F238E27FC236}">
                  <a16:creationId xmlns:a16="http://schemas.microsoft.com/office/drawing/2014/main" id="{6EAE60D3-A7DD-4BA1-B55E-CA8C6A781B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5" name="Rectangle 1065">
              <a:extLst>
                <a:ext uri="{FF2B5EF4-FFF2-40B4-BE49-F238E27FC236}">
                  <a16:creationId xmlns:a16="http://schemas.microsoft.com/office/drawing/2014/main" id="{E82F577F-C567-4A4B-8A28-323A95AC7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6" name="Rectangle 1066">
              <a:extLst>
                <a:ext uri="{FF2B5EF4-FFF2-40B4-BE49-F238E27FC236}">
                  <a16:creationId xmlns:a16="http://schemas.microsoft.com/office/drawing/2014/main" id="{21E5C9B3-58CC-4232-A00B-01ABB3D785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40413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7" name="Rectangle 1067">
              <a:extLst>
                <a:ext uri="{FF2B5EF4-FFF2-40B4-BE49-F238E27FC236}">
                  <a16:creationId xmlns:a16="http://schemas.microsoft.com/office/drawing/2014/main" id="{7776AF23-56E8-4C75-A012-975EAF75F5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8" name="Rectangle 1068">
              <a:extLst>
                <a:ext uri="{FF2B5EF4-FFF2-40B4-BE49-F238E27FC236}">
                  <a16:creationId xmlns:a16="http://schemas.microsoft.com/office/drawing/2014/main" id="{D8265394-90E8-4674-A1FB-FCAD186292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9" name="Rectangle 1069">
              <a:extLst>
                <a:ext uri="{FF2B5EF4-FFF2-40B4-BE49-F238E27FC236}">
                  <a16:creationId xmlns:a16="http://schemas.microsoft.com/office/drawing/2014/main" id="{86BBF61D-DDE9-4127-821B-215DEAC472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0" name="Rectangle 1070">
              <a:extLst>
                <a:ext uri="{FF2B5EF4-FFF2-40B4-BE49-F238E27FC236}">
                  <a16:creationId xmlns:a16="http://schemas.microsoft.com/office/drawing/2014/main" id="{8F670F1A-46A6-45FB-8777-382F94E6C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1" name="Rectangle 1071">
              <a:extLst>
                <a:ext uri="{FF2B5EF4-FFF2-40B4-BE49-F238E27FC236}">
                  <a16:creationId xmlns:a16="http://schemas.microsoft.com/office/drawing/2014/main" id="{870C5088-229C-411D-A356-1867425EF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2" name="Rectangle 1072">
              <a:extLst>
                <a:ext uri="{FF2B5EF4-FFF2-40B4-BE49-F238E27FC236}">
                  <a16:creationId xmlns:a16="http://schemas.microsoft.com/office/drawing/2014/main" id="{696A1A47-A365-4B65-B448-39896C85A2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3" name="Rectangle 1073">
              <a:extLst>
                <a:ext uri="{FF2B5EF4-FFF2-40B4-BE49-F238E27FC236}">
                  <a16:creationId xmlns:a16="http://schemas.microsoft.com/office/drawing/2014/main" id="{0BDD9AC3-4868-451C-928F-0F60B440A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4" name="Rectangle 1074">
              <a:extLst>
                <a:ext uri="{FF2B5EF4-FFF2-40B4-BE49-F238E27FC236}">
                  <a16:creationId xmlns:a16="http://schemas.microsoft.com/office/drawing/2014/main" id="{C9703889-9D06-45BE-9310-28D5CDB982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5" name="Rectangle 1075">
              <a:extLst>
                <a:ext uri="{FF2B5EF4-FFF2-40B4-BE49-F238E27FC236}">
                  <a16:creationId xmlns:a16="http://schemas.microsoft.com/office/drawing/2014/main" id="{668302A0-FA96-4B70-83B0-68D26BEC70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6" name="Rectangle 1076">
              <a:extLst>
                <a:ext uri="{FF2B5EF4-FFF2-40B4-BE49-F238E27FC236}">
                  <a16:creationId xmlns:a16="http://schemas.microsoft.com/office/drawing/2014/main" id="{04CB7E96-5D65-4092-AED6-9CEF6ED61F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7" name="Rectangle 1077">
              <a:extLst>
                <a:ext uri="{FF2B5EF4-FFF2-40B4-BE49-F238E27FC236}">
                  <a16:creationId xmlns:a16="http://schemas.microsoft.com/office/drawing/2014/main" id="{E30A1148-229E-47C5-AA7E-0AA140F3A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42214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8" name="Rectangle 1078">
              <a:extLst>
                <a:ext uri="{FF2B5EF4-FFF2-40B4-BE49-F238E27FC236}">
                  <a16:creationId xmlns:a16="http://schemas.microsoft.com/office/drawing/2014/main" id="{F7935EB0-E3AC-4873-A98D-28D7F02B50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Rectangle 1079">
              <a:extLst>
                <a:ext uri="{FF2B5EF4-FFF2-40B4-BE49-F238E27FC236}">
                  <a16:creationId xmlns:a16="http://schemas.microsoft.com/office/drawing/2014/main" id="{8479893A-EDB5-499C-8DEF-47A201551C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0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0" name="Rectangle 1080">
              <a:extLst>
                <a:ext uri="{FF2B5EF4-FFF2-40B4-BE49-F238E27FC236}">
                  <a16:creationId xmlns:a16="http://schemas.microsoft.com/office/drawing/2014/main" id="{C21124DE-CB83-4FDE-AD4C-8E81C4D8B4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1" name="Rectangle 1081">
              <a:extLst>
                <a:ext uri="{FF2B5EF4-FFF2-40B4-BE49-F238E27FC236}">
                  <a16:creationId xmlns:a16="http://schemas.microsoft.com/office/drawing/2014/main" id="{0D129CE5-BDC7-4215-B8D6-573D12A579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2" name="Rectangle 1082">
              <a:extLst>
                <a:ext uri="{FF2B5EF4-FFF2-40B4-BE49-F238E27FC236}">
                  <a16:creationId xmlns:a16="http://schemas.microsoft.com/office/drawing/2014/main" id="{3B6E6048-BFD2-412B-AD66-7F139585E4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3" name="Rectangle 1083">
              <a:extLst>
                <a:ext uri="{FF2B5EF4-FFF2-40B4-BE49-F238E27FC236}">
                  <a16:creationId xmlns:a16="http://schemas.microsoft.com/office/drawing/2014/main" id="{0DBB3A7A-0DFE-4A11-841B-C2E2F6E0C6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Rectangle 1084">
              <a:extLst>
                <a:ext uri="{FF2B5EF4-FFF2-40B4-BE49-F238E27FC236}">
                  <a16:creationId xmlns:a16="http://schemas.microsoft.com/office/drawing/2014/main" id="{1B5B6529-4F4D-413F-8A02-532DDE9AC4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5" name="Rectangle 1085">
              <a:extLst>
                <a:ext uri="{FF2B5EF4-FFF2-40B4-BE49-F238E27FC236}">
                  <a16:creationId xmlns:a16="http://schemas.microsoft.com/office/drawing/2014/main" id="{6E484A1B-F00D-4EB3-B925-3B9C44BB4E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44014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6" name="Rectangle 1086">
              <a:extLst>
                <a:ext uri="{FF2B5EF4-FFF2-40B4-BE49-F238E27FC236}">
                  <a16:creationId xmlns:a16="http://schemas.microsoft.com/office/drawing/2014/main" id="{7EDD2A16-32E6-4E9E-814A-4677040356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0056" y="45814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7" name="Rectangle 1087">
              <a:extLst>
                <a:ext uri="{FF2B5EF4-FFF2-40B4-BE49-F238E27FC236}">
                  <a16:creationId xmlns:a16="http://schemas.microsoft.com/office/drawing/2014/main" id="{2DBA4386-DFDB-47D5-98B0-8D81924AED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056" y="45814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8" name="Rectangle 1088">
              <a:extLst>
                <a:ext uri="{FF2B5EF4-FFF2-40B4-BE49-F238E27FC236}">
                  <a16:creationId xmlns:a16="http://schemas.microsoft.com/office/drawing/2014/main" id="{9C31620B-0D56-4CBC-8FB9-08901BAF4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056" y="45814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9" name="Rectangle 1089">
              <a:extLst>
                <a:ext uri="{FF2B5EF4-FFF2-40B4-BE49-F238E27FC236}">
                  <a16:creationId xmlns:a16="http://schemas.microsoft.com/office/drawing/2014/main" id="{708D27A7-3E8E-42E6-88E9-436841AED8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45814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Rectangle 1090">
              <a:extLst>
                <a:ext uri="{FF2B5EF4-FFF2-40B4-BE49-F238E27FC236}">
                  <a16:creationId xmlns:a16="http://schemas.microsoft.com/office/drawing/2014/main" id="{ACF51C03-F2CB-42BB-AB4A-CA05EDB7F1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05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1" name="Rectangle 1091">
              <a:extLst>
                <a:ext uri="{FF2B5EF4-FFF2-40B4-BE49-F238E27FC236}">
                  <a16:creationId xmlns:a16="http://schemas.microsoft.com/office/drawing/2014/main" id="{DCEEB705-0AAB-4419-8C03-E138C1EDE3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05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2" name="Rectangle 1092">
              <a:extLst>
                <a:ext uri="{FF2B5EF4-FFF2-40B4-BE49-F238E27FC236}">
                  <a16:creationId xmlns:a16="http://schemas.microsoft.com/office/drawing/2014/main" id="{F357A1E9-FF4F-44C6-8D0A-809F4D2CF4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3" name="Rectangle 1093">
              <a:extLst>
                <a:ext uri="{FF2B5EF4-FFF2-40B4-BE49-F238E27FC236}">
                  <a16:creationId xmlns:a16="http://schemas.microsoft.com/office/drawing/2014/main" id="{03AF3E91-3272-415E-B26D-DA8D503DC9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4" name="Rectangle 1094">
              <a:extLst>
                <a:ext uri="{FF2B5EF4-FFF2-40B4-BE49-F238E27FC236}">
                  <a16:creationId xmlns:a16="http://schemas.microsoft.com/office/drawing/2014/main" id="{6BE6DB65-63EA-45FC-B171-8CCD109F8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5" name="Rectangle 1095">
              <a:extLst>
                <a:ext uri="{FF2B5EF4-FFF2-40B4-BE49-F238E27FC236}">
                  <a16:creationId xmlns:a16="http://schemas.microsoft.com/office/drawing/2014/main" id="{3BFD2D60-CD70-4FB5-B5B1-8BE295A75A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Rectangle 1096">
              <a:extLst>
                <a:ext uri="{FF2B5EF4-FFF2-40B4-BE49-F238E27FC236}">
                  <a16:creationId xmlns:a16="http://schemas.microsoft.com/office/drawing/2014/main" id="{D9BAB6A9-0B3C-4F85-96BD-A7F22E93BB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7" name="Rectangle 1097">
              <a:extLst>
                <a:ext uri="{FF2B5EF4-FFF2-40B4-BE49-F238E27FC236}">
                  <a16:creationId xmlns:a16="http://schemas.microsoft.com/office/drawing/2014/main" id="{8B557162-B377-46AB-A893-90305555D1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8" name="Rectangle 1098">
              <a:extLst>
                <a:ext uri="{FF2B5EF4-FFF2-40B4-BE49-F238E27FC236}">
                  <a16:creationId xmlns:a16="http://schemas.microsoft.com/office/drawing/2014/main" id="{7CBC1A8B-7987-42FF-B023-65E9A30E10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9" name="Rectangle 1099">
              <a:extLst>
                <a:ext uri="{FF2B5EF4-FFF2-40B4-BE49-F238E27FC236}">
                  <a16:creationId xmlns:a16="http://schemas.microsoft.com/office/drawing/2014/main" id="{7D4CF94A-3B07-4A12-8141-512FED562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0" name="Rectangle 1100">
              <a:extLst>
                <a:ext uri="{FF2B5EF4-FFF2-40B4-BE49-F238E27FC236}">
                  <a16:creationId xmlns:a16="http://schemas.microsoft.com/office/drawing/2014/main" id="{FB449C3D-A03D-4864-9C0A-3EF94EADFF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1" name="Rectangle 1101">
              <a:extLst>
                <a:ext uri="{FF2B5EF4-FFF2-40B4-BE49-F238E27FC236}">
                  <a16:creationId xmlns:a16="http://schemas.microsoft.com/office/drawing/2014/main" id="{8481BE20-8130-4D77-AAD4-E83F358746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2" name="Rectangle 1167">
              <a:extLst>
                <a:ext uri="{FF2B5EF4-FFF2-40B4-BE49-F238E27FC236}">
                  <a16:creationId xmlns:a16="http://schemas.microsoft.com/office/drawing/2014/main" id="{E50EB483-C028-4BDA-A3C1-327D6D352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3" name="Rectangle 1168">
              <a:extLst>
                <a:ext uri="{FF2B5EF4-FFF2-40B4-BE49-F238E27FC236}">
                  <a16:creationId xmlns:a16="http://schemas.microsoft.com/office/drawing/2014/main" id="{D39F1A06-B029-4694-9B40-C1C01E5258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4" name="Rectangle 1169">
              <a:extLst>
                <a:ext uri="{FF2B5EF4-FFF2-40B4-BE49-F238E27FC236}">
                  <a16:creationId xmlns:a16="http://schemas.microsoft.com/office/drawing/2014/main" id="{D6CC5123-BBF8-4D1A-BDFE-4491D6E371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5" name="Rectangle 1170">
              <a:extLst>
                <a:ext uri="{FF2B5EF4-FFF2-40B4-BE49-F238E27FC236}">
                  <a16:creationId xmlns:a16="http://schemas.microsoft.com/office/drawing/2014/main" id="{FC8BC1AD-4B13-4301-907E-474240811A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6" name="Rectangle 1171">
              <a:extLst>
                <a:ext uri="{FF2B5EF4-FFF2-40B4-BE49-F238E27FC236}">
                  <a16:creationId xmlns:a16="http://schemas.microsoft.com/office/drawing/2014/main" id="{5825BC99-5627-4CD2-9D22-4AFB9969AA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0056" y="278124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Rectangle 1172">
              <a:extLst>
                <a:ext uri="{FF2B5EF4-FFF2-40B4-BE49-F238E27FC236}">
                  <a16:creationId xmlns:a16="http://schemas.microsoft.com/office/drawing/2014/main" id="{5B3D2B77-E081-43ED-B66D-E61D39C696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40056" y="26012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8" name="Rectangle 1173">
              <a:extLst>
                <a:ext uri="{FF2B5EF4-FFF2-40B4-BE49-F238E27FC236}">
                  <a16:creationId xmlns:a16="http://schemas.microsoft.com/office/drawing/2014/main" id="{E60926FB-52EF-473D-A23F-6DBDAACB61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0056" y="26012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9" name="Rectangle 1174">
              <a:extLst>
                <a:ext uri="{FF2B5EF4-FFF2-40B4-BE49-F238E27FC236}">
                  <a16:creationId xmlns:a16="http://schemas.microsoft.com/office/drawing/2014/main" id="{3F6C504A-BDB5-4E97-B922-A059D632C1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0056" y="26012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0" name="Rectangle 1175">
              <a:extLst>
                <a:ext uri="{FF2B5EF4-FFF2-40B4-BE49-F238E27FC236}">
                  <a16:creationId xmlns:a16="http://schemas.microsoft.com/office/drawing/2014/main" id="{E3A1CB13-E165-43AB-8869-EE38931ADA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056" y="26012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1" name="Rectangle 1176">
              <a:extLst>
                <a:ext uri="{FF2B5EF4-FFF2-40B4-BE49-F238E27FC236}">
                  <a16:creationId xmlns:a16="http://schemas.microsoft.com/office/drawing/2014/main" id="{A2818F3B-6FBC-49C5-BDE8-26E1A484D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056" y="26012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2" name="Rectangle 1177">
              <a:extLst>
                <a:ext uri="{FF2B5EF4-FFF2-40B4-BE49-F238E27FC236}">
                  <a16:creationId xmlns:a16="http://schemas.microsoft.com/office/drawing/2014/main" id="{74B41122-FB0B-4F44-BCE4-2F14CE66D2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26012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3" name="Rectangle 1178">
              <a:extLst>
                <a:ext uri="{FF2B5EF4-FFF2-40B4-BE49-F238E27FC236}">
                  <a16:creationId xmlns:a16="http://schemas.microsoft.com/office/drawing/2014/main" id="{62E6E64E-7582-45EE-A0B2-4631A885E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0056" y="260122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4" name="Rectangle 1179">
              <a:extLst>
                <a:ext uri="{FF2B5EF4-FFF2-40B4-BE49-F238E27FC236}">
                  <a16:creationId xmlns:a16="http://schemas.microsoft.com/office/drawing/2014/main" id="{6C6C5DD1-1734-4FCA-8A28-D19C5658D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0056" y="24212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5" name="Rectangle 1180">
              <a:extLst>
                <a:ext uri="{FF2B5EF4-FFF2-40B4-BE49-F238E27FC236}">
                  <a16:creationId xmlns:a16="http://schemas.microsoft.com/office/drawing/2014/main" id="{54D706F3-83A0-4F90-A67F-798A5B8F30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056" y="24212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6" name="Rectangle 1181">
              <a:extLst>
                <a:ext uri="{FF2B5EF4-FFF2-40B4-BE49-F238E27FC236}">
                  <a16:creationId xmlns:a16="http://schemas.microsoft.com/office/drawing/2014/main" id="{5F2EB79B-325B-4833-8E7C-B58DCFE07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0056" y="22411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7" name="Rectangle 1182">
              <a:extLst>
                <a:ext uri="{FF2B5EF4-FFF2-40B4-BE49-F238E27FC236}">
                  <a16:creationId xmlns:a16="http://schemas.microsoft.com/office/drawing/2014/main" id="{FBC19FEB-3BA9-4638-A645-CC147C4F0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0056" y="512150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8" name="Rectangle 1183">
              <a:extLst>
                <a:ext uri="{FF2B5EF4-FFF2-40B4-BE49-F238E27FC236}">
                  <a16:creationId xmlns:a16="http://schemas.microsoft.com/office/drawing/2014/main" id="{963BE682-A458-451E-B31B-1528BAF3DE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374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9" name="Rectangle 1184">
              <a:extLst>
                <a:ext uri="{FF2B5EF4-FFF2-40B4-BE49-F238E27FC236}">
                  <a16:creationId xmlns:a16="http://schemas.microsoft.com/office/drawing/2014/main" id="{5D8B95C8-BE12-40E5-8813-EB38CAB5EB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0056" y="494148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0" name="Rectangle 1185">
              <a:extLst>
                <a:ext uri="{FF2B5EF4-FFF2-40B4-BE49-F238E27FC236}">
                  <a16:creationId xmlns:a16="http://schemas.microsoft.com/office/drawing/2014/main" id="{4E02E46D-F437-48F3-8488-92CD80A4C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3746" y="4761467"/>
              <a:ext cx="180000" cy="180000"/>
            </a:xfrm>
            <a:prstGeom prst="donu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DD4B8F48-A0B3-4942-BFB4-026D0B3C629A}"/>
              </a:ext>
            </a:extLst>
          </p:cNvPr>
          <p:cNvGrpSpPr/>
          <p:nvPr/>
        </p:nvGrpSpPr>
        <p:grpSpPr>
          <a:xfrm>
            <a:off x="1506957" y="2062246"/>
            <a:ext cx="3216464" cy="579426"/>
            <a:chOff x="1392530" y="2417584"/>
            <a:chExt cx="3216464" cy="579426"/>
          </a:xfrm>
        </p:grpSpPr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87D6A350-45F2-4137-B8F8-60B652E28036}"/>
                </a:ext>
              </a:extLst>
            </p:cNvPr>
            <p:cNvCxnSpPr>
              <a:stCxn id="257" idx="0"/>
            </p:cNvCxnSpPr>
            <p:nvPr/>
          </p:nvCxnSpPr>
          <p:spPr>
            <a:xfrm flipH="1" flipV="1">
              <a:off x="3555062" y="2417584"/>
              <a:ext cx="1053932" cy="57942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62A59BF4-BDC4-4402-BD15-60D2E2212CB9}"/>
                </a:ext>
              </a:extLst>
            </p:cNvPr>
            <p:cNvCxnSpPr/>
            <p:nvPr/>
          </p:nvCxnSpPr>
          <p:spPr>
            <a:xfrm flipH="1">
              <a:off x="1392530" y="2481978"/>
              <a:ext cx="216253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5" name="TextBox 464">
            <a:extLst>
              <a:ext uri="{FF2B5EF4-FFF2-40B4-BE49-F238E27FC236}">
                <a16:creationId xmlns:a16="http://schemas.microsoft.com/office/drawing/2014/main" id="{8ED32751-06FA-4C82-846D-0A1A1795474E}"/>
              </a:ext>
            </a:extLst>
          </p:cNvPr>
          <p:cNvSpPr txBox="1"/>
          <p:nvPr/>
        </p:nvSpPr>
        <p:spPr>
          <a:xfrm>
            <a:off x="1605569" y="2067996"/>
            <a:ext cx="2108742" cy="61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Lorem Ipsum is not.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6" name="Freeform 99">
            <a:extLst>
              <a:ext uri="{FF2B5EF4-FFF2-40B4-BE49-F238E27FC236}">
                <a16:creationId xmlns:a16="http://schemas.microsoft.com/office/drawing/2014/main" id="{83D046F4-E329-412D-ADD7-E01568C08EFC}"/>
              </a:ext>
            </a:extLst>
          </p:cNvPr>
          <p:cNvSpPr>
            <a:spLocks noEditPoints="1"/>
          </p:cNvSpPr>
          <p:nvPr/>
        </p:nvSpPr>
        <p:spPr bwMode="auto">
          <a:xfrm>
            <a:off x="1706614" y="1639923"/>
            <a:ext cx="252413" cy="338138"/>
          </a:xfrm>
          <a:custGeom>
            <a:avLst/>
            <a:gdLst>
              <a:gd name="T0" fmla="*/ 40 w 44"/>
              <a:gd name="T1" fmla="*/ 23 h 59"/>
              <a:gd name="T2" fmla="*/ 40 w 44"/>
              <a:gd name="T3" fmla="*/ 17 h 59"/>
              <a:gd name="T4" fmla="*/ 22 w 44"/>
              <a:gd name="T5" fmla="*/ 0 h 59"/>
              <a:gd name="T6" fmla="*/ 4 w 44"/>
              <a:gd name="T7" fmla="*/ 17 h 59"/>
              <a:gd name="T8" fmla="*/ 4 w 44"/>
              <a:gd name="T9" fmla="*/ 23 h 59"/>
              <a:gd name="T10" fmla="*/ 0 w 44"/>
              <a:gd name="T11" fmla="*/ 23 h 59"/>
              <a:gd name="T12" fmla="*/ 0 w 44"/>
              <a:gd name="T13" fmla="*/ 59 h 59"/>
              <a:gd name="T14" fmla="*/ 44 w 44"/>
              <a:gd name="T15" fmla="*/ 59 h 59"/>
              <a:gd name="T16" fmla="*/ 44 w 44"/>
              <a:gd name="T17" fmla="*/ 23 h 59"/>
              <a:gd name="T18" fmla="*/ 40 w 44"/>
              <a:gd name="T19" fmla="*/ 23 h 59"/>
              <a:gd name="T20" fmla="*/ 25 w 44"/>
              <a:gd name="T21" fmla="*/ 51 h 59"/>
              <a:gd name="T22" fmla="*/ 18 w 44"/>
              <a:gd name="T23" fmla="*/ 51 h 59"/>
              <a:gd name="T24" fmla="*/ 20 w 44"/>
              <a:gd name="T25" fmla="*/ 42 h 59"/>
              <a:gd name="T26" fmla="*/ 18 w 44"/>
              <a:gd name="T27" fmla="*/ 39 h 59"/>
              <a:gd name="T28" fmla="*/ 21 w 44"/>
              <a:gd name="T29" fmla="*/ 36 h 59"/>
              <a:gd name="T30" fmla="*/ 25 w 44"/>
              <a:gd name="T31" fmla="*/ 39 h 59"/>
              <a:gd name="T32" fmla="*/ 23 w 44"/>
              <a:gd name="T33" fmla="*/ 42 h 59"/>
              <a:gd name="T34" fmla="*/ 25 w 44"/>
              <a:gd name="T35" fmla="*/ 51 h 59"/>
              <a:gd name="T36" fmla="*/ 32 w 44"/>
              <a:gd name="T37" fmla="*/ 23 h 59"/>
              <a:gd name="T38" fmla="*/ 12 w 44"/>
              <a:gd name="T39" fmla="*/ 23 h 59"/>
              <a:gd name="T40" fmla="*/ 12 w 44"/>
              <a:gd name="T41" fmla="*/ 17 h 59"/>
              <a:gd name="T42" fmla="*/ 22 w 44"/>
              <a:gd name="T43" fmla="*/ 8 h 59"/>
              <a:gd name="T44" fmla="*/ 32 w 44"/>
              <a:gd name="T45" fmla="*/ 17 h 59"/>
              <a:gd name="T46" fmla="*/ 32 w 44"/>
              <a:gd name="T47" fmla="*/ 2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59">
                <a:moveTo>
                  <a:pt x="40" y="23"/>
                </a:moveTo>
                <a:cubicBezTo>
                  <a:pt x="40" y="17"/>
                  <a:pt x="40" y="17"/>
                  <a:pt x="40" y="17"/>
                </a:cubicBezTo>
                <a:cubicBezTo>
                  <a:pt x="40" y="8"/>
                  <a:pt x="32" y="0"/>
                  <a:pt x="22" y="0"/>
                </a:cubicBezTo>
                <a:cubicBezTo>
                  <a:pt x="12" y="0"/>
                  <a:pt x="4" y="8"/>
                  <a:pt x="4" y="17"/>
                </a:cubicBezTo>
                <a:cubicBezTo>
                  <a:pt x="4" y="23"/>
                  <a:pt x="4" y="23"/>
                  <a:pt x="4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59"/>
                  <a:pt x="0" y="59"/>
                  <a:pt x="0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23"/>
                  <a:pt x="44" y="23"/>
                  <a:pt x="44" y="23"/>
                </a:cubicBezTo>
                <a:lnTo>
                  <a:pt x="40" y="23"/>
                </a:lnTo>
                <a:close/>
                <a:moveTo>
                  <a:pt x="25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20" y="42"/>
                  <a:pt x="20" y="42"/>
                  <a:pt x="20" y="42"/>
                </a:cubicBezTo>
                <a:cubicBezTo>
                  <a:pt x="19" y="41"/>
                  <a:pt x="18" y="40"/>
                  <a:pt x="18" y="39"/>
                </a:cubicBezTo>
                <a:cubicBezTo>
                  <a:pt x="18" y="37"/>
                  <a:pt x="20" y="36"/>
                  <a:pt x="21" y="36"/>
                </a:cubicBezTo>
                <a:cubicBezTo>
                  <a:pt x="23" y="36"/>
                  <a:pt x="25" y="37"/>
                  <a:pt x="25" y="39"/>
                </a:cubicBezTo>
                <a:cubicBezTo>
                  <a:pt x="25" y="40"/>
                  <a:pt x="24" y="41"/>
                  <a:pt x="23" y="42"/>
                </a:cubicBezTo>
                <a:lnTo>
                  <a:pt x="25" y="51"/>
                </a:lnTo>
                <a:close/>
                <a:moveTo>
                  <a:pt x="32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2"/>
                  <a:pt x="17" y="8"/>
                  <a:pt x="22" y="8"/>
                </a:cubicBezTo>
                <a:cubicBezTo>
                  <a:pt x="27" y="8"/>
                  <a:pt x="32" y="12"/>
                  <a:pt x="32" y="17"/>
                </a:cubicBezTo>
                <a:lnTo>
                  <a:pt x="32" y="2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C521AF35-A0F2-4CEE-95BD-B7EA0F41F6F2}"/>
              </a:ext>
            </a:extLst>
          </p:cNvPr>
          <p:cNvGrpSpPr/>
          <p:nvPr/>
        </p:nvGrpSpPr>
        <p:grpSpPr>
          <a:xfrm>
            <a:off x="1156124" y="4622010"/>
            <a:ext cx="2835881" cy="440331"/>
            <a:chOff x="1392530" y="2041647"/>
            <a:chExt cx="2835881" cy="440331"/>
          </a:xfrm>
        </p:grpSpPr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11246B58-C1BE-4FE1-92A9-05190F079098}"/>
                </a:ext>
              </a:extLst>
            </p:cNvPr>
            <p:cNvCxnSpPr>
              <a:stCxn id="53" idx="5"/>
            </p:cNvCxnSpPr>
            <p:nvPr/>
          </p:nvCxnSpPr>
          <p:spPr>
            <a:xfrm flipH="1">
              <a:off x="3555063" y="2041647"/>
              <a:ext cx="673348" cy="37593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3FD40B3E-64C5-4899-8999-915ED16550DC}"/>
                </a:ext>
              </a:extLst>
            </p:cNvPr>
            <p:cNvCxnSpPr/>
            <p:nvPr/>
          </p:nvCxnSpPr>
          <p:spPr>
            <a:xfrm flipH="1">
              <a:off x="1392530" y="2481978"/>
              <a:ext cx="216253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" name="TextBox 470">
            <a:extLst>
              <a:ext uri="{FF2B5EF4-FFF2-40B4-BE49-F238E27FC236}">
                <a16:creationId xmlns:a16="http://schemas.microsoft.com/office/drawing/2014/main" id="{480A75E1-48DA-4AF5-A05C-BF57B51EB5FF}"/>
              </a:ext>
            </a:extLst>
          </p:cNvPr>
          <p:cNvSpPr txBox="1"/>
          <p:nvPr/>
        </p:nvSpPr>
        <p:spPr>
          <a:xfrm>
            <a:off x="1254736" y="5003696"/>
            <a:ext cx="2108742" cy="61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Lorem Ipsum is not.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2" name="Freeform 98">
            <a:extLst>
              <a:ext uri="{FF2B5EF4-FFF2-40B4-BE49-F238E27FC236}">
                <a16:creationId xmlns:a16="http://schemas.microsoft.com/office/drawing/2014/main" id="{1A98309F-55A0-43E3-8B60-84EAC1649FEA}"/>
              </a:ext>
            </a:extLst>
          </p:cNvPr>
          <p:cNvSpPr>
            <a:spLocks/>
          </p:cNvSpPr>
          <p:nvPr/>
        </p:nvSpPr>
        <p:spPr bwMode="auto">
          <a:xfrm>
            <a:off x="1293123" y="4618462"/>
            <a:ext cx="287058" cy="287058"/>
          </a:xfrm>
          <a:custGeom>
            <a:avLst/>
            <a:gdLst>
              <a:gd name="T0" fmla="*/ 21 w 66"/>
              <a:gd name="T1" fmla="*/ 66 h 66"/>
              <a:gd name="T2" fmla="*/ 49 w 66"/>
              <a:gd name="T3" fmla="*/ 66 h 66"/>
              <a:gd name="T4" fmla="*/ 63 w 66"/>
              <a:gd name="T5" fmla="*/ 29 h 66"/>
              <a:gd name="T6" fmla="*/ 55 w 66"/>
              <a:gd name="T7" fmla="*/ 26 h 66"/>
              <a:gd name="T8" fmla="*/ 51 w 66"/>
              <a:gd name="T9" fmla="*/ 33 h 66"/>
              <a:gd name="T10" fmla="*/ 49 w 66"/>
              <a:gd name="T11" fmla="*/ 30 h 66"/>
              <a:gd name="T12" fmla="*/ 52 w 66"/>
              <a:gd name="T13" fmla="*/ 10 h 66"/>
              <a:gd name="T14" fmla="*/ 43 w 66"/>
              <a:gd name="T15" fmla="*/ 9 h 66"/>
              <a:gd name="T16" fmla="*/ 40 w 66"/>
              <a:gd name="T17" fmla="*/ 28 h 66"/>
              <a:gd name="T18" fmla="*/ 36 w 66"/>
              <a:gd name="T19" fmla="*/ 26 h 66"/>
              <a:gd name="T20" fmla="*/ 36 w 66"/>
              <a:gd name="T21" fmla="*/ 6 h 66"/>
              <a:gd name="T22" fmla="*/ 26 w 66"/>
              <a:gd name="T23" fmla="*/ 6 h 66"/>
              <a:gd name="T24" fmla="*/ 27 w 66"/>
              <a:gd name="T25" fmla="*/ 29 h 66"/>
              <a:gd name="T26" fmla="*/ 23 w 66"/>
              <a:gd name="T27" fmla="*/ 29 h 66"/>
              <a:gd name="T28" fmla="*/ 17 w 66"/>
              <a:gd name="T29" fmla="*/ 14 h 66"/>
              <a:gd name="T30" fmla="*/ 9 w 66"/>
              <a:gd name="T31" fmla="*/ 17 h 66"/>
              <a:gd name="T32" fmla="*/ 17 w 66"/>
              <a:gd name="T33" fmla="*/ 36 h 66"/>
              <a:gd name="T34" fmla="*/ 16 w 66"/>
              <a:gd name="T35" fmla="*/ 43 h 66"/>
              <a:gd name="T36" fmla="*/ 7 w 66"/>
              <a:gd name="T37" fmla="*/ 36 h 66"/>
              <a:gd name="T38" fmla="*/ 1 w 66"/>
              <a:gd name="T39" fmla="*/ 40 h 66"/>
              <a:gd name="T40" fmla="*/ 14 w 66"/>
              <a:gd name="T41" fmla="*/ 57 h 66"/>
              <a:gd name="T42" fmla="*/ 21 w 66"/>
              <a:gd name="T4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6" h="66">
                <a:moveTo>
                  <a:pt x="21" y="66"/>
                </a:move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60" y="38"/>
                  <a:pt x="63" y="29"/>
                </a:cubicBezTo>
                <a:cubicBezTo>
                  <a:pt x="66" y="20"/>
                  <a:pt x="58" y="18"/>
                  <a:pt x="55" y="26"/>
                </a:cubicBezTo>
                <a:cubicBezTo>
                  <a:pt x="53" y="32"/>
                  <a:pt x="51" y="33"/>
                  <a:pt x="51" y="33"/>
                </a:cubicBezTo>
                <a:cubicBezTo>
                  <a:pt x="51" y="33"/>
                  <a:pt x="48" y="33"/>
                  <a:pt x="49" y="30"/>
                </a:cubicBezTo>
                <a:cubicBezTo>
                  <a:pt x="49" y="25"/>
                  <a:pt x="50" y="19"/>
                  <a:pt x="52" y="10"/>
                </a:cubicBezTo>
                <a:cubicBezTo>
                  <a:pt x="53" y="5"/>
                  <a:pt x="44" y="4"/>
                  <a:pt x="43" y="9"/>
                </a:cubicBezTo>
                <a:cubicBezTo>
                  <a:pt x="43" y="13"/>
                  <a:pt x="41" y="25"/>
                  <a:pt x="40" y="28"/>
                </a:cubicBezTo>
                <a:cubicBezTo>
                  <a:pt x="40" y="31"/>
                  <a:pt x="37" y="33"/>
                  <a:pt x="36" y="26"/>
                </a:cubicBezTo>
                <a:cubicBezTo>
                  <a:pt x="36" y="22"/>
                  <a:pt x="36" y="15"/>
                  <a:pt x="36" y="6"/>
                </a:cubicBezTo>
                <a:cubicBezTo>
                  <a:pt x="36" y="0"/>
                  <a:pt x="26" y="1"/>
                  <a:pt x="26" y="6"/>
                </a:cubicBezTo>
                <a:cubicBezTo>
                  <a:pt x="26" y="10"/>
                  <a:pt x="27" y="26"/>
                  <a:pt x="27" y="29"/>
                </a:cubicBezTo>
                <a:cubicBezTo>
                  <a:pt x="27" y="32"/>
                  <a:pt x="25" y="33"/>
                  <a:pt x="23" y="29"/>
                </a:cubicBezTo>
                <a:cubicBezTo>
                  <a:pt x="21" y="24"/>
                  <a:pt x="19" y="19"/>
                  <a:pt x="17" y="14"/>
                </a:cubicBezTo>
                <a:cubicBezTo>
                  <a:pt x="15" y="8"/>
                  <a:pt x="7" y="12"/>
                  <a:pt x="9" y="17"/>
                </a:cubicBezTo>
                <a:cubicBezTo>
                  <a:pt x="10" y="21"/>
                  <a:pt x="14" y="30"/>
                  <a:pt x="17" y="36"/>
                </a:cubicBezTo>
                <a:cubicBezTo>
                  <a:pt x="18" y="40"/>
                  <a:pt x="20" y="47"/>
                  <a:pt x="16" y="43"/>
                </a:cubicBezTo>
                <a:cubicBezTo>
                  <a:pt x="12" y="41"/>
                  <a:pt x="11" y="38"/>
                  <a:pt x="7" y="36"/>
                </a:cubicBezTo>
                <a:cubicBezTo>
                  <a:pt x="4" y="33"/>
                  <a:pt x="0" y="39"/>
                  <a:pt x="1" y="40"/>
                </a:cubicBezTo>
                <a:cubicBezTo>
                  <a:pt x="5" y="44"/>
                  <a:pt x="10" y="51"/>
                  <a:pt x="14" y="57"/>
                </a:cubicBezTo>
                <a:cubicBezTo>
                  <a:pt x="17" y="61"/>
                  <a:pt x="21" y="66"/>
                  <a:pt x="21" y="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045850CA-B519-44A7-9165-77E5BE524FB7}"/>
              </a:ext>
            </a:extLst>
          </p:cNvPr>
          <p:cNvGrpSpPr/>
          <p:nvPr/>
        </p:nvGrpSpPr>
        <p:grpSpPr>
          <a:xfrm flipH="1">
            <a:off x="8074389" y="2126181"/>
            <a:ext cx="3062709" cy="667822"/>
            <a:chOff x="1392530" y="2417586"/>
            <a:chExt cx="3062709" cy="667822"/>
          </a:xfrm>
        </p:grpSpPr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9F2D24A0-FF8F-464B-8483-68DDBC55823F}"/>
                </a:ext>
              </a:extLst>
            </p:cNvPr>
            <p:cNvCxnSpPr>
              <a:stCxn id="452" idx="0"/>
            </p:cNvCxnSpPr>
            <p:nvPr/>
          </p:nvCxnSpPr>
          <p:spPr>
            <a:xfrm flipH="1" flipV="1">
              <a:off x="3555062" y="2417586"/>
              <a:ext cx="900177" cy="66782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29A94ABA-664F-4844-9DD4-C043BDAE9F94}"/>
                </a:ext>
              </a:extLst>
            </p:cNvPr>
            <p:cNvCxnSpPr/>
            <p:nvPr/>
          </p:nvCxnSpPr>
          <p:spPr>
            <a:xfrm flipH="1">
              <a:off x="1392530" y="2481978"/>
              <a:ext cx="216253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7" name="TextBox 476">
            <a:extLst>
              <a:ext uri="{FF2B5EF4-FFF2-40B4-BE49-F238E27FC236}">
                <a16:creationId xmlns:a16="http://schemas.microsoft.com/office/drawing/2014/main" id="{C1FDBF50-A064-466B-A579-FE6B0279495D}"/>
              </a:ext>
            </a:extLst>
          </p:cNvPr>
          <p:cNvSpPr txBox="1"/>
          <p:nvPr/>
        </p:nvSpPr>
        <p:spPr>
          <a:xfrm flipH="1">
            <a:off x="8929743" y="2131931"/>
            <a:ext cx="2296753" cy="61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Lorem Ipsum is not.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8E108083-6658-4025-9960-B3710C5114E5}"/>
              </a:ext>
            </a:extLst>
          </p:cNvPr>
          <p:cNvCxnSpPr/>
          <p:nvPr/>
        </p:nvCxnSpPr>
        <p:spPr>
          <a:xfrm>
            <a:off x="8018717" y="4503650"/>
            <a:ext cx="30862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TextBox 479">
            <a:extLst>
              <a:ext uri="{FF2B5EF4-FFF2-40B4-BE49-F238E27FC236}">
                <a16:creationId xmlns:a16="http://schemas.microsoft.com/office/drawing/2014/main" id="{872E60B0-C564-4EFF-9719-9F9953DE1C64}"/>
              </a:ext>
            </a:extLst>
          </p:cNvPr>
          <p:cNvSpPr txBox="1"/>
          <p:nvPr/>
        </p:nvSpPr>
        <p:spPr>
          <a:xfrm flipH="1">
            <a:off x="8897592" y="4509400"/>
            <a:ext cx="2316465" cy="61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Lorem Ipsum is not 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1" name="Freeform 38">
            <a:extLst>
              <a:ext uri="{FF2B5EF4-FFF2-40B4-BE49-F238E27FC236}">
                <a16:creationId xmlns:a16="http://schemas.microsoft.com/office/drawing/2014/main" id="{D33BA478-10BF-43F6-90F5-96D8C5D3C310}"/>
              </a:ext>
            </a:extLst>
          </p:cNvPr>
          <p:cNvSpPr>
            <a:spLocks noEditPoints="1"/>
          </p:cNvSpPr>
          <p:nvPr/>
        </p:nvSpPr>
        <p:spPr bwMode="auto">
          <a:xfrm>
            <a:off x="10460393" y="4047602"/>
            <a:ext cx="322263" cy="366713"/>
          </a:xfrm>
          <a:custGeom>
            <a:avLst/>
            <a:gdLst>
              <a:gd name="T0" fmla="*/ 48 w 56"/>
              <a:gd name="T1" fmla="*/ 0 h 64"/>
              <a:gd name="T2" fmla="*/ 8 w 56"/>
              <a:gd name="T3" fmla="*/ 0 h 64"/>
              <a:gd name="T4" fmla="*/ 0 w 56"/>
              <a:gd name="T5" fmla="*/ 8 h 64"/>
              <a:gd name="T6" fmla="*/ 0 w 56"/>
              <a:gd name="T7" fmla="*/ 40 h 64"/>
              <a:gd name="T8" fmla="*/ 0 w 56"/>
              <a:gd name="T9" fmla="*/ 42 h 64"/>
              <a:gd name="T10" fmla="*/ 2 w 56"/>
              <a:gd name="T11" fmla="*/ 44 h 64"/>
              <a:gd name="T12" fmla="*/ 4 w 56"/>
              <a:gd name="T13" fmla="*/ 44 h 64"/>
              <a:gd name="T14" fmla="*/ 4 w 56"/>
              <a:gd name="T15" fmla="*/ 54 h 64"/>
              <a:gd name="T16" fmla="*/ 6 w 56"/>
              <a:gd name="T17" fmla="*/ 56 h 64"/>
              <a:gd name="T18" fmla="*/ 8 w 56"/>
              <a:gd name="T19" fmla="*/ 56 h 64"/>
              <a:gd name="T20" fmla="*/ 8 w 56"/>
              <a:gd name="T21" fmla="*/ 60 h 64"/>
              <a:gd name="T22" fmla="*/ 12 w 56"/>
              <a:gd name="T23" fmla="*/ 64 h 64"/>
              <a:gd name="T24" fmla="*/ 16 w 56"/>
              <a:gd name="T25" fmla="*/ 64 h 64"/>
              <a:gd name="T26" fmla="*/ 20 w 56"/>
              <a:gd name="T27" fmla="*/ 60 h 64"/>
              <a:gd name="T28" fmla="*/ 20 w 56"/>
              <a:gd name="T29" fmla="*/ 56 h 64"/>
              <a:gd name="T30" fmla="*/ 36 w 56"/>
              <a:gd name="T31" fmla="*/ 56 h 64"/>
              <a:gd name="T32" fmla="*/ 36 w 56"/>
              <a:gd name="T33" fmla="*/ 60 h 64"/>
              <a:gd name="T34" fmla="*/ 40 w 56"/>
              <a:gd name="T35" fmla="*/ 64 h 64"/>
              <a:gd name="T36" fmla="*/ 44 w 56"/>
              <a:gd name="T37" fmla="*/ 64 h 64"/>
              <a:gd name="T38" fmla="*/ 48 w 56"/>
              <a:gd name="T39" fmla="*/ 60 h 64"/>
              <a:gd name="T40" fmla="*/ 48 w 56"/>
              <a:gd name="T41" fmla="*/ 56 h 64"/>
              <a:gd name="T42" fmla="*/ 50 w 56"/>
              <a:gd name="T43" fmla="*/ 56 h 64"/>
              <a:gd name="T44" fmla="*/ 52 w 56"/>
              <a:gd name="T45" fmla="*/ 54 h 64"/>
              <a:gd name="T46" fmla="*/ 52 w 56"/>
              <a:gd name="T47" fmla="*/ 44 h 64"/>
              <a:gd name="T48" fmla="*/ 54 w 56"/>
              <a:gd name="T49" fmla="*/ 44 h 64"/>
              <a:gd name="T50" fmla="*/ 56 w 56"/>
              <a:gd name="T51" fmla="*/ 42 h 64"/>
              <a:gd name="T52" fmla="*/ 56 w 56"/>
              <a:gd name="T53" fmla="*/ 40 h 64"/>
              <a:gd name="T54" fmla="*/ 56 w 56"/>
              <a:gd name="T55" fmla="*/ 8 h 64"/>
              <a:gd name="T56" fmla="*/ 48 w 56"/>
              <a:gd name="T57" fmla="*/ 0 h 64"/>
              <a:gd name="T58" fmla="*/ 40 w 56"/>
              <a:gd name="T59" fmla="*/ 16 h 64"/>
              <a:gd name="T60" fmla="*/ 44 w 56"/>
              <a:gd name="T61" fmla="*/ 20 h 64"/>
              <a:gd name="T62" fmla="*/ 44 w 56"/>
              <a:gd name="T63" fmla="*/ 28 h 64"/>
              <a:gd name="T64" fmla="*/ 12 w 56"/>
              <a:gd name="T65" fmla="*/ 28 h 64"/>
              <a:gd name="T66" fmla="*/ 12 w 56"/>
              <a:gd name="T67" fmla="*/ 20 h 64"/>
              <a:gd name="T68" fmla="*/ 16 w 56"/>
              <a:gd name="T69" fmla="*/ 16 h 64"/>
              <a:gd name="T70" fmla="*/ 40 w 56"/>
              <a:gd name="T71" fmla="*/ 16 h 64"/>
              <a:gd name="T72" fmla="*/ 16 w 56"/>
              <a:gd name="T73" fmla="*/ 48 h 64"/>
              <a:gd name="T74" fmla="*/ 12 w 56"/>
              <a:gd name="T75" fmla="*/ 48 h 64"/>
              <a:gd name="T76" fmla="*/ 8 w 56"/>
              <a:gd name="T77" fmla="*/ 44 h 64"/>
              <a:gd name="T78" fmla="*/ 12 w 56"/>
              <a:gd name="T79" fmla="*/ 40 h 64"/>
              <a:gd name="T80" fmla="*/ 16 w 56"/>
              <a:gd name="T81" fmla="*/ 40 h 64"/>
              <a:gd name="T82" fmla="*/ 20 w 56"/>
              <a:gd name="T83" fmla="*/ 44 h 64"/>
              <a:gd name="T84" fmla="*/ 16 w 56"/>
              <a:gd name="T85" fmla="*/ 48 h 64"/>
              <a:gd name="T86" fmla="*/ 44 w 56"/>
              <a:gd name="T87" fmla="*/ 48 h 64"/>
              <a:gd name="T88" fmla="*/ 40 w 56"/>
              <a:gd name="T89" fmla="*/ 48 h 64"/>
              <a:gd name="T90" fmla="*/ 36 w 56"/>
              <a:gd name="T91" fmla="*/ 44 h 64"/>
              <a:gd name="T92" fmla="*/ 40 w 56"/>
              <a:gd name="T93" fmla="*/ 40 h 64"/>
              <a:gd name="T94" fmla="*/ 44 w 56"/>
              <a:gd name="T95" fmla="*/ 40 h 64"/>
              <a:gd name="T96" fmla="*/ 48 w 56"/>
              <a:gd name="T97" fmla="*/ 44 h 64"/>
              <a:gd name="T98" fmla="*/ 44 w 56"/>
              <a:gd name="T99" fmla="*/ 4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" h="64">
                <a:moveTo>
                  <a:pt x="4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1" y="44"/>
                  <a:pt x="2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5" y="56"/>
                  <a:pt x="6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2"/>
                  <a:pt x="10" y="64"/>
                  <a:pt x="12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8" y="64"/>
                  <a:pt x="20" y="62"/>
                  <a:pt x="20" y="60"/>
                </a:cubicBezTo>
                <a:cubicBezTo>
                  <a:pt x="20" y="56"/>
                  <a:pt x="20" y="56"/>
                  <a:pt x="20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62"/>
                  <a:pt x="38" y="64"/>
                  <a:pt x="40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6" y="64"/>
                  <a:pt x="48" y="62"/>
                  <a:pt x="48" y="60"/>
                </a:cubicBezTo>
                <a:cubicBezTo>
                  <a:pt x="48" y="56"/>
                  <a:pt x="48" y="56"/>
                  <a:pt x="48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51" y="56"/>
                  <a:pt x="52" y="55"/>
                  <a:pt x="52" y="54"/>
                </a:cubicBezTo>
                <a:cubicBezTo>
                  <a:pt x="52" y="44"/>
                  <a:pt x="52" y="44"/>
                  <a:pt x="52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5" y="44"/>
                  <a:pt x="56" y="43"/>
                  <a:pt x="56" y="42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4"/>
                  <a:pt x="52" y="0"/>
                  <a:pt x="48" y="0"/>
                </a:cubicBezTo>
                <a:close/>
                <a:moveTo>
                  <a:pt x="40" y="16"/>
                </a:moveTo>
                <a:cubicBezTo>
                  <a:pt x="42" y="16"/>
                  <a:pt x="44" y="18"/>
                  <a:pt x="44" y="20"/>
                </a:cubicBezTo>
                <a:cubicBezTo>
                  <a:pt x="44" y="28"/>
                  <a:pt x="44" y="28"/>
                  <a:pt x="44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8"/>
                  <a:pt x="14" y="16"/>
                  <a:pt x="16" y="16"/>
                </a:cubicBezTo>
                <a:lnTo>
                  <a:pt x="40" y="16"/>
                </a:lnTo>
                <a:close/>
                <a:moveTo>
                  <a:pt x="16" y="48"/>
                </a:moveTo>
                <a:cubicBezTo>
                  <a:pt x="12" y="48"/>
                  <a:pt x="12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8" y="40"/>
                  <a:pt x="20" y="42"/>
                  <a:pt x="20" y="44"/>
                </a:cubicBezTo>
                <a:cubicBezTo>
                  <a:pt x="20" y="46"/>
                  <a:pt x="18" y="48"/>
                  <a:pt x="16" y="48"/>
                </a:cubicBezTo>
                <a:close/>
                <a:moveTo>
                  <a:pt x="44" y="48"/>
                </a:moveTo>
                <a:cubicBezTo>
                  <a:pt x="40" y="48"/>
                  <a:pt x="40" y="48"/>
                  <a:pt x="40" y="48"/>
                </a:cubicBezTo>
                <a:cubicBezTo>
                  <a:pt x="38" y="48"/>
                  <a:pt x="36" y="46"/>
                  <a:pt x="36" y="44"/>
                </a:cubicBezTo>
                <a:cubicBezTo>
                  <a:pt x="36" y="42"/>
                  <a:pt x="38" y="40"/>
                  <a:pt x="40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40"/>
                  <a:pt x="48" y="42"/>
                  <a:pt x="48" y="44"/>
                </a:cubicBezTo>
                <a:cubicBezTo>
                  <a:pt x="48" y="46"/>
                  <a:pt x="46" y="48"/>
                  <a:pt x="44" y="4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2" name="Freeform 43">
            <a:extLst>
              <a:ext uri="{FF2B5EF4-FFF2-40B4-BE49-F238E27FC236}">
                <a16:creationId xmlns:a16="http://schemas.microsoft.com/office/drawing/2014/main" id="{BCCF3F6D-E7E7-4F17-B49D-60EA1F5F4DE2}"/>
              </a:ext>
            </a:extLst>
          </p:cNvPr>
          <p:cNvSpPr>
            <a:spLocks/>
          </p:cNvSpPr>
          <p:nvPr/>
        </p:nvSpPr>
        <p:spPr bwMode="auto">
          <a:xfrm>
            <a:off x="10498569" y="1811032"/>
            <a:ext cx="320675" cy="230188"/>
          </a:xfrm>
          <a:custGeom>
            <a:avLst/>
            <a:gdLst>
              <a:gd name="T0" fmla="*/ 52 w 56"/>
              <a:gd name="T1" fmla="*/ 20 h 40"/>
              <a:gd name="T2" fmla="*/ 52 w 56"/>
              <a:gd name="T3" fmla="*/ 16 h 40"/>
              <a:gd name="T4" fmla="*/ 36 w 56"/>
              <a:gd name="T5" fmla="*/ 0 h 40"/>
              <a:gd name="T6" fmla="*/ 22 w 56"/>
              <a:gd name="T7" fmla="*/ 9 h 40"/>
              <a:gd name="T8" fmla="*/ 18 w 56"/>
              <a:gd name="T9" fmla="*/ 8 h 40"/>
              <a:gd name="T10" fmla="*/ 8 w 56"/>
              <a:gd name="T11" fmla="*/ 18 h 40"/>
              <a:gd name="T12" fmla="*/ 0 w 56"/>
              <a:gd name="T13" fmla="*/ 28 h 40"/>
              <a:gd name="T14" fmla="*/ 16 w 56"/>
              <a:gd name="T15" fmla="*/ 40 h 40"/>
              <a:gd name="T16" fmla="*/ 40 w 56"/>
              <a:gd name="T17" fmla="*/ 40 h 40"/>
              <a:gd name="T18" fmla="*/ 56 w 56"/>
              <a:gd name="T19" fmla="*/ 28 h 40"/>
              <a:gd name="T20" fmla="*/ 52 w 56"/>
              <a:gd name="T21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40">
                <a:moveTo>
                  <a:pt x="52" y="20"/>
                </a:moveTo>
                <a:cubicBezTo>
                  <a:pt x="52" y="19"/>
                  <a:pt x="52" y="17"/>
                  <a:pt x="52" y="16"/>
                </a:cubicBezTo>
                <a:cubicBezTo>
                  <a:pt x="52" y="7"/>
                  <a:pt x="45" y="0"/>
                  <a:pt x="36" y="0"/>
                </a:cubicBezTo>
                <a:cubicBezTo>
                  <a:pt x="30" y="0"/>
                  <a:pt x="24" y="4"/>
                  <a:pt x="22" y="9"/>
                </a:cubicBezTo>
                <a:cubicBezTo>
                  <a:pt x="21" y="8"/>
                  <a:pt x="19" y="8"/>
                  <a:pt x="18" y="8"/>
                </a:cubicBezTo>
                <a:cubicBezTo>
                  <a:pt x="13" y="8"/>
                  <a:pt x="8" y="12"/>
                  <a:pt x="8" y="18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35"/>
                  <a:pt x="7" y="40"/>
                  <a:pt x="16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9" y="40"/>
                  <a:pt x="56" y="35"/>
                  <a:pt x="56" y="28"/>
                </a:cubicBezTo>
                <a:cubicBezTo>
                  <a:pt x="56" y="25"/>
                  <a:pt x="54" y="22"/>
                  <a:pt x="52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15583DEE-A67A-40E4-9EB1-943C3ADAC474}"/>
              </a:ext>
            </a:extLst>
          </p:cNvPr>
          <p:cNvSpPr txBox="1"/>
          <p:nvPr/>
        </p:nvSpPr>
        <p:spPr>
          <a:xfrm>
            <a:off x="2023974" y="1677479"/>
            <a:ext cx="103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Text here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5727A540-797D-4460-9FB6-DF0567E902CA}"/>
              </a:ext>
            </a:extLst>
          </p:cNvPr>
          <p:cNvSpPr txBox="1"/>
          <p:nvPr/>
        </p:nvSpPr>
        <p:spPr>
          <a:xfrm>
            <a:off x="9400647" y="1677479"/>
            <a:ext cx="103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Text here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607EA7B5-7197-4CF1-8348-8CE2012489B9}"/>
              </a:ext>
            </a:extLst>
          </p:cNvPr>
          <p:cNvSpPr txBox="1"/>
          <p:nvPr/>
        </p:nvSpPr>
        <p:spPr>
          <a:xfrm>
            <a:off x="9400647" y="4091797"/>
            <a:ext cx="103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Text here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000E958A-D781-4964-87E6-D4EDC8210420}"/>
              </a:ext>
            </a:extLst>
          </p:cNvPr>
          <p:cNvSpPr txBox="1"/>
          <p:nvPr/>
        </p:nvSpPr>
        <p:spPr>
          <a:xfrm>
            <a:off x="1573094" y="4613179"/>
            <a:ext cx="103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416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74B97D-B14E-4DB3-9603-E012BADF762C}"/>
              </a:ext>
            </a:extLst>
          </p:cNvPr>
          <p:cNvGrpSpPr/>
          <p:nvPr/>
        </p:nvGrpSpPr>
        <p:grpSpPr>
          <a:xfrm>
            <a:off x="-2155358" y="-377371"/>
            <a:ext cx="11653573" cy="7445828"/>
            <a:chOff x="1081328" y="224971"/>
            <a:chExt cx="10029344" cy="6408058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75B0E73C-FB71-46E2-8E85-8BF255FE6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05" y="345806"/>
              <a:ext cx="3915826" cy="6132401"/>
            </a:xfrm>
            <a:custGeom>
              <a:avLst/>
              <a:gdLst>
                <a:gd name="T0" fmla="*/ 228 w 456"/>
                <a:gd name="T1" fmla="*/ 709 h 714"/>
                <a:gd name="T2" fmla="*/ 249 w 456"/>
                <a:gd name="T3" fmla="*/ 714 h 714"/>
                <a:gd name="T4" fmla="*/ 456 w 456"/>
                <a:gd name="T5" fmla="*/ 231 h 714"/>
                <a:gd name="T6" fmla="*/ 0 w 456"/>
                <a:gd name="T7" fmla="*/ 231 h 714"/>
                <a:gd name="T8" fmla="*/ 207 w 456"/>
                <a:gd name="T9" fmla="*/ 714 h 714"/>
                <a:gd name="T10" fmla="*/ 228 w 456"/>
                <a:gd name="T11" fmla="*/ 709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714">
                  <a:moveTo>
                    <a:pt x="228" y="709"/>
                  </a:moveTo>
                  <a:cubicBezTo>
                    <a:pt x="235" y="709"/>
                    <a:pt x="242" y="710"/>
                    <a:pt x="249" y="714"/>
                  </a:cubicBezTo>
                  <a:cubicBezTo>
                    <a:pt x="305" y="642"/>
                    <a:pt x="456" y="431"/>
                    <a:pt x="456" y="231"/>
                  </a:cubicBezTo>
                  <a:cubicBezTo>
                    <a:pt x="456" y="5"/>
                    <a:pt x="0" y="0"/>
                    <a:pt x="0" y="231"/>
                  </a:cubicBezTo>
                  <a:cubicBezTo>
                    <a:pt x="0" y="433"/>
                    <a:pt x="150" y="642"/>
                    <a:pt x="207" y="714"/>
                  </a:cubicBezTo>
                  <a:cubicBezTo>
                    <a:pt x="213" y="710"/>
                    <a:pt x="220" y="709"/>
                    <a:pt x="228" y="70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E39CEB75-7DB1-4849-BD14-06B178E71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433" y="224971"/>
              <a:ext cx="5241239" cy="6408058"/>
            </a:xfrm>
            <a:custGeom>
              <a:avLst/>
              <a:gdLst>
                <a:gd name="T0" fmla="*/ 103 w 610"/>
                <a:gd name="T1" fmla="*/ 200 h 746"/>
                <a:gd name="T2" fmla="*/ 41 w 610"/>
                <a:gd name="T3" fmla="*/ 725 h 746"/>
                <a:gd name="T4" fmla="*/ 67 w 610"/>
                <a:gd name="T5" fmla="*/ 746 h 746"/>
                <a:gd name="T6" fmla="*/ 498 w 610"/>
                <a:gd name="T7" fmla="*/ 428 h 746"/>
                <a:gd name="T8" fmla="*/ 103 w 610"/>
                <a:gd name="T9" fmla="*/ 20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746">
                  <a:moveTo>
                    <a:pt x="103" y="200"/>
                  </a:moveTo>
                  <a:cubicBezTo>
                    <a:pt x="0" y="377"/>
                    <a:pt x="28" y="638"/>
                    <a:pt x="41" y="725"/>
                  </a:cubicBezTo>
                  <a:cubicBezTo>
                    <a:pt x="52" y="728"/>
                    <a:pt x="62" y="736"/>
                    <a:pt x="67" y="746"/>
                  </a:cubicBezTo>
                  <a:cubicBezTo>
                    <a:pt x="142" y="717"/>
                    <a:pt x="393" y="608"/>
                    <a:pt x="498" y="428"/>
                  </a:cubicBezTo>
                  <a:cubicBezTo>
                    <a:pt x="610" y="232"/>
                    <a:pt x="218" y="0"/>
                    <a:pt x="103" y="20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7C8B0DB-4D57-42D0-87EC-CDE4DC56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328" y="262732"/>
              <a:ext cx="5260120" cy="6358967"/>
            </a:xfrm>
            <a:custGeom>
              <a:avLst/>
              <a:gdLst>
                <a:gd name="T0" fmla="*/ 572 w 612"/>
                <a:gd name="T1" fmla="*/ 721 h 741"/>
                <a:gd name="T2" fmla="*/ 510 w 612"/>
                <a:gd name="T3" fmla="*/ 195 h 741"/>
                <a:gd name="T4" fmla="*/ 115 w 612"/>
                <a:gd name="T5" fmla="*/ 423 h 741"/>
                <a:gd name="T6" fmla="*/ 545 w 612"/>
                <a:gd name="T7" fmla="*/ 741 h 741"/>
                <a:gd name="T8" fmla="*/ 572 w 612"/>
                <a:gd name="T9" fmla="*/ 72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741">
                  <a:moveTo>
                    <a:pt x="572" y="721"/>
                  </a:moveTo>
                  <a:cubicBezTo>
                    <a:pt x="584" y="634"/>
                    <a:pt x="612" y="371"/>
                    <a:pt x="510" y="195"/>
                  </a:cubicBezTo>
                  <a:cubicBezTo>
                    <a:pt x="397" y="0"/>
                    <a:pt x="0" y="223"/>
                    <a:pt x="115" y="423"/>
                  </a:cubicBezTo>
                  <a:cubicBezTo>
                    <a:pt x="220" y="605"/>
                    <a:pt x="471" y="713"/>
                    <a:pt x="545" y="741"/>
                  </a:cubicBezTo>
                  <a:cubicBezTo>
                    <a:pt x="551" y="731"/>
                    <a:pt x="560" y="724"/>
                    <a:pt x="572" y="7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5162BCA-CC53-467E-AF7E-8A3C3E54537C}"/>
              </a:ext>
            </a:extLst>
          </p:cNvPr>
          <p:cNvSpPr txBox="1"/>
          <p:nvPr/>
        </p:nvSpPr>
        <p:spPr>
          <a:xfrm>
            <a:off x="6453192" y="968329"/>
            <a:ext cx="211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rPr>
              <a:t>Índice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BCF14F-CA77-42AE-9751-1714CB330280}"/>
              </a:ext>
            </a:extLst>
          </p:cNvPr>
          <p:cNvSpPr txBox="1"/>
          <p:nvPr/>
        </p:nvSpPr>
        <p:spPr>
          <a:xfrm>
            <a:off x="6592598" y="1877820"/>
            <a:ext cx="5229288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2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xxx</a:t>
            </a:r>
          </a:p>
        </p:txBody>
      </p:sp>
      <p:pic>
        <p:nvPicPr>
          <p:cNvPr id="9" name="Picture Placeholder 8" descr="A factory with a truck and a trailer&#10;&#10;AI-generated content may be incorrect.">
            <a:extLst>
              <a:ext uri="{FF2B5EF4-FFF2-40B4-BE49-F238E27FC236}">
                <a16:creationId xmlns:a16="http://schemas.microsoft.com/office/drawing/2014/main" id="{A3D5F38C-11DF-5941-3BE8-7E8CC0D7AE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3" r="299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804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Placeholder 19" descr="A green dome with a ladder&#10;&#10;AI-generated content may be incorrect.">
            <a:extLst>
              <a:ext uri="{FF2B5EF4-FFF2-40B4-BE49-F238E27FC236}">
                <a16:creationId xmlns:a16="http://schemas.microsoft.com/office/drawing/2014/main" id="{490D66DC-99BD-3A6D-10B3-61FD0ADC02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00C997-C138-67A6-E376-D1896311242F}"/>
              </a:ext>
            </a:extLst>
          </p:cNvPr>
          <p:cNvSpPr txBox="1"/>
          <p:nvPr/>
        </p:nvSpPr>
        <p:spPr>
          <a:xfrm>
            <a:off x="913457" y="940561"/>
            <a:ext cx="7975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1000" dirty="0">
                <a:solidFill>
                  <a:schemeClr val="bg1"/>
                </a:solidFill>
                <a:latin typeface="Montserrat Medium" pitchFamily="2" charset="77"/>
              </a:rPr>
              <a:t>MUCHAS GRACIAS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A81CA8-9659-F11E-2676-2541B5475A97}"/>
              </a:ext>
            </a:extLst>
          </p:cNvPr>
          <p:cNvCxnSpPr>
            <a:cxnSpLocks/>
          </p:cNvCxnSpPr>
          <p:nvPr/>
        </p:nvCxnSpPr>
        <p:spPr>
          <a:xfrm>
            <a:off x="1102559" y="2087430"/>
            <a:ext cx="227003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D6B3D4-1090-24B7-33FB-1E1C5B99F8DC}"/>
              </a:ext>
            </a:extLst>
          </p:cNvPr>
          <p:cNvGrpSpPr/>
          <p:nvPr/>
        </p:nvGrpSpPr>
        <p:grpSpPr>
          <a:xfrm>
            <a:off x="1102559" y="4683507"/>
            <a:ext cx="5227701" cy="1682762"/>
            <a:chOff x="672356" y="4903095"/>
            <a:chExt cx="5559210" cy="1716052"/>
          </a:xfrm>
        </p:grpSpPr>
        <p:pic>
          <p:nvPicPr>
            <p:cNvPr id="31" name="Picture 30" descr="A black and white sign with white text&#10;&#10;AI-generated content may be incorrect.">
              <a:extLst>
                <a:ext uri="{FF2B5EF4-FFF2-40B4-BE49-F238E27FC236}">
                  <a16:creationId xmlns:a16="http://schemas.microsoft.com/office/drawing/2014/main" id="{EA267568-58D6-54F9-1FC0-105A10AB1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892" y="4903095"/>
              <a:ext cx="1306279" cy="743291"/>
            </a:xfrm>
            <a:prstGeom prst="rect">
              <a:avLst/>
            </a:prstGeom>
          </p:spPr>
        </p:pic>
        <p:pic>
          <p:nvPicPr>
            <p:cNvPr id="33" name="Picture 32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8ABDB493-5632-B558-1FDF-A878CD228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56" y="4933193"/>
              <a:ext cx="1565219" cy="603352"/>
            </a:xfrm>
            <a:prstGeom prst="rect">
              <a:avLst/>
            </a:prstGeom>
          </p:spPr>
        </p:pic>
        <p:pic>
          <p:nvPicPr>
            <p:cNvPr id="35" name="Picture 34" descr="A white letter on a black background&#10;&#10;AI-generated content may be incorrect.">
              <a:extLst>
                <a:ext uri="{FF2B5EF4-FFF2-40B4-BE49-F238E27FC236}">
                  <a16:creationId xmlns:a16="http://schemas.microsoft.com/office/drawing/2014/main" id="{14A7FB46-AA80-236A-8177-0B7F62F51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268" y="5034181"/>
              <a:ext cx="1938298" cy="474072"/>
            </a:xfrm>
            <a:prstGeom prst="rect">
              <a:avLst/>
            </a:prstGeom>
          </p:spPr>
        </p:pic>
        <p:pic>
          <p:nvPicPr>
            <p:cNvPr id="36" name="Picture 35" descr="A black and white sign with white text&#10;&#10;AI-generated content may be incorrect.">
              <a:extLst>
                <a:ext uri="{FF2B5EF4-FFF2-40B4-BE49-F238E27FC236}">
                  <a16:creationId xmlns:a16="http://schemas.microsoft.com/office/drawing/2014/main" id="{6CE6F0C0-A7E2-8344-A0FE-A4540E096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1323" y="5823800"/>
              <a:ext cx="1565840" cy="795347"/>
            </a:xfrm>
            <a:prstGeom prst="rect">
              <a:avLst/>
            </a:prstGeom>
          </p:spPr>
        </p:pic>
        <p:pic>
          <p:nvPicPr>
            <p:cNvPr id="37" name="Picture 36" descr="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4F30092C-B4BD-B576-6830-1553C73C0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031" y="5876167"/>
              <a:ext cx="1774286" cy="73928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E0A06DF-5FF4-A8CB-2D2C-48AB0B266D98}"/>
              </a:ext>
            </a:extLst>
          </p:cNvPr>
          <p:cNvSpPr txBox="1"/>
          <p:nvPr/>
        </p:nvSpPr>
        <p:spPr>
          <a:xfrm>
            <a:off x="1024630" y="2449115"/>
            <a:ext cx="42377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schemeClr val="bg1">
                    <a:lumMod val="85000"/>
                  </a:schemeClr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bivalia.ciberimaginario.es</a:t>
            </a:r>
            <a:endParaRPr lang="es-ES_tradnl" sz="20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39" name="Picture 3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578D49C-D363-4D14-FC41-8762F83360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19" y="3726463"/>
            <a:ext cx="3030720" cy="1176632"/>
          </a:xfrm>
          <a:prstGeom prst="rect">
            <a:avLst/>
          </a:prstGeom>
        </p:spPr>
      </p:pic>
      <p:pic>
        <p:nvPicPr>
          <p:cNvPr id="40" name="Picture 39" descr="A black and white sign with white stars&#10;&#10;AI-generated content may be incorrect.">
            <a:extLst>
              <a:ext uri="{FF2B5EF4-FFF2-40B4-BE49-F238E27FC236}">
                <a16:creationId xmlns:a16="http://schemas.microsoft.com/office/drawing/2014/main" id="{49C5E9BD-1D42-1512-6DEB-46CD688DC0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539" y="5287851"/>
            <a:ext cx="900484" cy="11766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EAA9F1A-4667-F61E-00DD-EB0FA190F1DF}"/>
              </a:ext>
            </a:extLst>
          </p:cNvPr>
          <p:cNvSpPr txBox="1"/>
          <p:nvPr/>
        </p:nvSpPr>
        <p:spPr>
          <a:xfrm>
            <a:off x="8367793" y="5508253"/>
            <a:ext cx="2460985" cy="846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20"/>
              </a:lnSpc>
            </a:pPr>
            <a:r>
              <a:rPr lang="es-ES_tradnl" sz="1100" dirty="0">
                <a:solidFill>
                  <a:schemeClr val="bg1"/>
                </a:solidFill>
              </a:rPr>
              <a:t>BIVALIA-CM [TEC-2024/BIO-177]</a:t>
            </a:r>
            <a:br>
              <a:rPr lang="es-ES_tradnl" sz="1100" dirty="0">
                <a:solidFill>
                  <a:schemeClr val="bg1"/>
                </a:solidFill>
              </a:rPr>
            </a:br>
            <a:r>
              <a:rPr lang="es-ES_tradnl" sz="1000" dirty="0">
                <a:solidFill>
                  <a:schemeClr val="bg1"/>
                </a:solidFill>
              </a:rPr>
              <a:t>Proyecto financiado por la Convocatoria de redes de Tecnología de la Comunidad de Madrid</a:t>
            </a:r>
            <a:endParaRPr lang="es-ES_tradn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4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865"/>
            <a:ext cx="12192000" cy="9965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0FFD28-F979-4DE2-B25D-164FE1262B48}"/>
              </a:ext>
            </a:extLst>
          </p:cNvPr>
          <p:cNvGrpSpPr/>
          <p:nvPr/>
        </p:nvGrpSpPr>
        <p:grpSpPr>
          <a:xfrm>
            <a:off x="11038762" y="246236"/>
            <a:ext cx="576660" cy="589829"/>
            <a:chOff x="4225034" y="4878177"/>
            <a:chExt cx="693932" cy="6939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8EA186-56B0-49A0-961F-5177AB1C3758}"/>
                </a:ext>
              </a:extLst>
            </p:cNvPr>
            <p:cNvSpPr/>
            <p:nvPr/>
          </p:nvSpPr>
          <p:spPr>
            <a:xfrm>
              <a:off x="4225034" y="4878177"/>
              <a:ext cx="693932" cy="69393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D"/>
            </a:p>
          </p:txBody>
        </p:sp>
        <p:sp>
          <p:nvSpPr>
            <p:cNvPr id="16" name="Freeform 39">
              <a:extLst>
                <a:ext uri="{FF2B5EF4-FFF2-40B4-BE49-F238E27FC236}">
                  <a16:creationId xmlns:a16="http://schemas.microsoft.com/office/drawing/2014/main" id="{47F5318B-9F03-4B35-AA30-3259CD801D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1472" y="5052921"/>
              <a:ext cx="341055" cy="344444"/>
            </a:xfrm>
            <a:custGeom>
              <a:avLst/>
              <a:gdLst>
                <a:gd name="T0" fmla="*/ 120 w 128"/>
                <a:gd name="T1" fmla="*/ 48 h 128"/>
                <a:gd name="T2" fmla="*/ 120 w 128"/>
                <a:gd name="T3" fmla="*/ 112 h 128"/>
                <a:gd name="T4" fmla="*/ 111 w 128"/>
                <a:gd name="T5" fmla="*/ 120 h 128"/>
                <a:gd name="T6" fmla="*/ 16 w 128"/>
                <a:gd name="T7" fmla="*/ 120 h 128"/>
                <a:gd name="T8" fmla="*/ 8 w 128"/>
                <a:gd name="T9" fmla="*/ 112 h 128"/>
                <a:gd name="T10" fmla="*/ 8 w 128"/>
                <a:gd name="T11" fmla="*/ 17 h 128"/>
                <a:gd name="T12" fmla="*/ 16 w 128"/>
                <a:gd name="T13" fmla="*/ 8 h 128"/>
                <a:gd name="T14" fmla="*/ 80 w 128"/>
                <a:gd name="T15" fmla="*/ 8 h 128"/>
                <a:gd name="T16" fmla="*/ 80 w 128"/>
                <a:gd name="T17" fmla="*/ 0 h 128"/>
                <a:gd name="T18" fmla="*/ 16 w 128"/>
                <a:gd name="T19" fmla="*/ 0 h 128"/>
                <a:gd name="T20" fmla="*/ 0 w 128"/>
                <a:gd name="T21" fmla="*/ 17 h 128"/>
                <a:gd name="T22" fmla="*/ 0 w 128"/>
                <a:gd name="T23" fmla="*/ 112 h 128"/>
                <a:gd name="T24" fmla="*/ 16 w 128"/>
                <a:gd name="T25" fmla="*/ 128 h 128"/>
                <a:gd name="T26" fmla="*/ 111 w 128"/>
                <a:gd name="T27" fmla="*/ 128 h 128"/>
                <a:gd name="T28" fmla="*/ 128 w 128"/>
                <a:gd name="T29" fmla="*/ 112 h 128"/>
                <a:gd name="T30" fmla="*/ 128 w 128"/>
                <a:gd name="T31" fmla="*/ 48 h 128"/>
                <a:gd name="T32" fmla="*/ 120 w 128"/>
                <a:gd name="T33" fmla="*/ 48 h 128"/>
                <a:gd name="T34" fmla="*/ 32 w 128"/>
                <a:gd name="T35" fmla="*/ 72 h 128"/>
                <a:gd name="T36" fmla="*/ 15 w 128"/>
                <a:gd name="T37" fmla="*/ 107 h 128"/>
                <a:gd name="T38" fmla="*/ 21 w 128"/>
                <a:gd name="T39" fmla="*/ 113 h 128"/>
                <a:gd name="T40" fmla="*/ 56 w 128"/>
                <a:gd name="T41" fmla="*/ 95 h 128"/>
                <a:gd name="T42" fmla="*/ 60 w 128"/>
                <a:gd name="T43" fmla="*/ 93 h 128"/>
                <a:gd name="T44" fmla="*/ 122 w 128"/>
                <a:gd name="T45" fmla="*/ 32 h 128"/>
                <a:gd name="T46" fmla="*/ 122 w 128"/>
                <a:gd name="T47" fmla="*/ 20 h 128"/>
                <a:gd name="T48" fmla="*/ 108 w 128"/>
                <a:gd name="T49" fmla="*/ 6 h 128"/>
                <a:gd name="T50" fmla="*/ 96 w 128"/>
                <a:gd name="T51" fmla="*/ 6 h 128"/>
                <a:gd name="T52" fmla="*/ 34 w 128"/>
                <a:gd name="T53" fmla="*/ 68 h 128"/>
                <a:gd name="T54" fmla="*/ 32 w 128"/>
                <a:gd name="T55" fmla="*/ 72 h 128"/>
                <a:gd name="T56" fmla="*/ 99 w 128"/>
                <a:gd name="T57" fmla="*/ 15 h 128"/>
                <a:gd name="T58" fmla="*/ 105 w 128"/>
                <a:gd name="T59" fmla="*/ 15 h 128"/>
                <a:gd name="T60" fmla="*/ 113 w 128"/>
                <a:gd name="T61" fmla="*/ 23 h 128"/>
                <a:gd name="T62" fmla="*/ 113 w 128"/>
                <a:gd name="T63" fmla="*/ 29 h 128"/>
                <a:gd name="T64" fmla="*/ 105 w 128"/>
                <a:gd name="T65" fmla="*/ 37 h 128"/>
                <a:gd name="T66" fmla="*/ 91 w 128"/>
                <a:gd name="T67" fmla="*/ 23 h 128"/>
                <a:gd name="T68" fmla="*/ 99 w 128"/>
                <a:gd name="T69" fmla="*/ 15 h 128"/>
                <a:gd name="T70" fmla="*/ 85 w 128"/>
                <a:gd name="T71" fmla="*/ 29 h 128"/>
                <a:gd name="T72" fmla="*/ 99 w 128"/>
                <a:gd name="T73" fmla="*/ 43 h 128"/>
                <a:gd name="T74" fmla="*/ 54 w 128"/>
                <a:gd name="T75" fmla="*/ 88 h 128"/>
                <a:gd name="T76" fmla="*/ 40 w 128"/>
                <a:gd name="T77" fmla="*/ 74 h 128"/>
                <a:gd name="T78" fmla="*/ 85 w 128"/>
                <a:gd name="T79" fmla="*/ 29 h 128"/>
                <a:gd name="T80" fmla="*/ 47 w 128"/>
                <a:gd name="T81" fmla="*/ 92 h 128"/>
                <a:gd name="T82" fmla="*/ 26 w 128"/>
                <a:gd name="T83" fmla="*/ 105 h 128"/>
                <a:gd name="T84" fmla="*/ 23 w 128"/>
                <a:gd name="T85" fmla="*/ 102 h 128"/>
                <a:gd name="T86" fmla="*/ 36 w 128"/>
                <a:gd name="T87" fmla="*/ 81 h 128"/>
                <a:gd name="T88" fmla="*/ 47 w 128"/>
                <a:gd name="T89" fmla="*/ 9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" h="128">
                  <a:moveTo>
                    <a:pt x="120" y="48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116"/>
                    <a:pt x="116" y="120"/>
                    <a:pt x="111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20" y="128"/>
                    <a:pt x="128" y="121"/>
                    <a:pt x="128" y="112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0" y="48"/>
                  </a:lnTo>
                  <a:close/>
                  <a:moveTo>
                    <a:pt x="32" y="72"/>
                  </a:moveTo>
                  <a:cubicBezTo>
                    <a:pt x="15" y="107"/>
                    <a:pt x="15" y="107"/>
                    <a:pt x="15" y="107"/>
                  </a:cubicBezTo>
                  <a:cubicBezTo>
                    <a:pt x="14" y="111"/>
                    <a:pt x="17" y="115"/>
                    <a:pt x="21" y="11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7" y="95"/>
                    <a:pt x="59" y="95"/>
                    <a:pt x="60" y="9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28"/>
                    <a:pt x="125" y="23"/>
                    <a:pt x="122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4" y="3"/>
                    <a:pt x="99" y="3"/>
                    <a:pt x="96" y="6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3" y="69"/>
                    <a:pt x="33" y="71"/>
                    <a:pt x="32" y="72"/>
                  </a:cubicBezTo>
                  <a:close/>
                  <a:moveTo>
                    <a:pt x="99" y="15"/>
                  </a:moveTo>
                  <a:cubicBezTo>
                    <a:pt x="101" y="13"/>
                    <a:pt x="103" y="13"/>
                    <a:pt x="105" y="15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5" y="25"/>
                    <a:pt x="115" y="27"/>
                    <a:pt x="113" y="29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1" y="23"/>
                    <a:pt x="91" y="23"/>
                    <a:pt x="91" y="23"/>
                  </a:cubicBezTo>
                  <a:lnTo>
                    <a:pt x="99" y="15"/>
                  </a:lnTo>
                  <a:close/>
                  <a:moveTo>
                    <a:pt x="85" y="29"/>
                  </a:moveTo>
                  <a:cubicBezTo>
                    <a:pt x="99" y="43"/>
                    <a:pt x="99" y="43"/>
                    <a:pt x="99" y="43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49" y="83"/>
                    <a:pt x="42" y="75"/>
                    <a:pt x="40" y="74"/>
                  </a:cubicBezTo>
                  <a:lnTo>
                    <a:pt x="85" y="29"/>
                  </a:lnTo>
                  <a:close/>
                  <a:moveTo>
                    <a:pt x="47" y="92"/>
                  </a:moveTo>
                  <a:cubicBezTo>
                    <a:pt x="26" y="105"/>
                    <a:pt x="26" y="105"/>
                    <a:pt x="26" y="105"/>
                  </a:cubicBezTo>
                  <a:cubicBezTo>
                    <a:pt x="24" y="106"/>
                    <a:pt x="22" y="104"/>
                    <a:pt x="23" y="102"/>
                  </a:cubicBezTo>
                  <a:cubicBezTo>
                    <a:pt x="36" y="81"/>
                    <a:pt x="36" y="81"/>
                    <a:pt x="36" y="81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6E48E5D-A67F-658B-FABF-2A5E07D7E596}"/>
              </a:ext>
            </a:extLst>
          </p:cNvPr>
          <p:cNvSpPr txBox="1"/>
          <p:nvPr/>
        </p:nvSpPr>
        <p:spPr>
          <a:xfrm>
            <a:off x="403933" y="99532"/>
            <a:ext cx="3801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Lorem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Montserrat Medium" pitchFamily="2" charset="77"/>
                <a:ea typeface="Tahoma" panose="020B0604030504040204" pitchFamily="34" charset="0"/>
                <a:cs typeface="Tahoma" panose="020B0604030504040204" pitchFamily="34" charset="0"/>
              </a:rPr>
              <a:t>Ipsum</a:t>
            </a:r>
            <a:endParaRPr lang="es-ES" sz="2000" dirty="0">
              <a:solidFill>
                <a:schemeClr val="accent2">
                  <a:lumMod val="60000"/>
                  <a:lumOff val="40000"/>
                </a:schemeClr>
              </a:solidFill>
              <a:latin typeface="Montserrat Medium" pitchFamily="2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22">
            <a:extLst>
              <a:ext uri="{FF2B5EF4-FFF2-40B4-BE49-F238E27FC236}">
                <a16:creationId xmlns:a16="http://schemas.microsoft.com/office/drawing/2014/main" id="{2473E622-DBA3-6FB3-BA7C-8B01466CDFE3}"/>
              </a:ext>
            </a:extLst>
          </p:cNvPr>
          <p:cNvSpPr/>
          <p:nvPr/>
        </p:nvSpPr>
        <p:spPr>
          <a:xfrm>
            <a:off x="403933" y="1502609"/>
            <a:ext cx="11113186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Lorem</a:t>
            </a:r>
            <a:r>
              <a:rPr lang="es-ES" sz="2400" b="1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2400" b="1" dirty="0" err="1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Ipsum</a:t>
            </a:r>
            <a:endParaRPr lang="es-ES" b="1" dirty="0">
              <a:solidFill>
                <a:schemeClr val="accent3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92BF0C0F-5FAF-941C-800D-CBDFB6EA603C}"/>
              </a:ext>
            </a:extLst>
          </p:cNvPr>
          <p:cNvSpPr txBox="1"/>
          <p:nvPr/>
        </p:nvSpPr>
        <p:spPr>
          <a:xfrm>
            <a:off x="558822" y="2328657"/>
            <a:ext cx="717003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800" b="1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es-ES" sz="18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sz="1800" b="1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endParaRPr lang="es-ES" sz="1800" b="1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uadroTexto 11">
            <a:extLst>
              <a:ext uri="{FF2B5EF4-FFF2-40B4-BE49-F238E27FC236}">
                <a16:creationId xmlns:a16="http://schemas.microsoft.com/office/drawing/2014/main" id="{B7ECC16B-2106-2FDB-A07C-B30592169CBD}"/>
              </a:ext>
            </a:extLst>
          </p:cNvPr>
          <p:cNvSpPr txBox="1"/>
          <p:nvPr/>
        </p:nvSpPr>
        <p:spPr>
          <a:xfrm>
            <a:off x="7728852" y="2334005"/>
            <a:ext cx="2224844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 err="1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sz="1600" dirty="0" err="1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endParaRPr lang="es-ES" sz="1600" dirty="0">
              <a:solidFill>
                <a:schemeClr val="accent3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2" name="CuadroTexto 4">
            <a:extLst>
              <a:ext uri="{FF2B5EF4-FFF2-40B4-BE49-F238E27FC236}">
                <a16:creationId xmlns:a16="http://schemas.microsoft.com/office/drawing/2014/main" id="{2EB17D95-E095-66B7-4E78-82AF16BC8C1A}"/>
              </a:ext>
            </a:extLst>
          </p:cNvPr>
          <p:cNvSpPr txBox="1"/>
          <p:nvPr/>
        </p:nvSpPr>
        <p:spPr>
          <a:xfrm>
            <a:off x="558819" y="3437730"/>
            <a:ext cx="71700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es-ES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b="1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endParaRPr lang="es-ES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3" name="CuadroTexto 8">
            <a:extLst>
              <a:ext uri="{FF2B5EF4-FFF2-40B4-BE49-F238E27FC236}">
                <a16:creationId xmlns:a16="http://schemas.microsoft.com/office/drawing/2014/main" id="{FF57D7C5-C7C3-5E33-AF21-43B91EAD52B2}"/>
              </a:ext>
            </a:extLst>
          </p:cNvPr>
          <p:cNvSpPr txBox="1"/>
          <p:nvPr/>
        </p:nvSpPr>
        <p:spPr>
          <a:xfrm>
            <a:off x="7728852" y="3442582"/>
            <a:ext cx="2224844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 err="1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sz="1600" dirty="0" err="1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endParaRPr lang="es-ES" sz="1600" dirty="0">
              <a:solidFill>
                <a:schemeClr val="accent3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5" name="CuadroTexto 13">
            <a:extLst>
              <a:ext uri="{FF2B5EF4-FFF2-40B4-BE49-F238E27FC236}">
                <a16:creationId xmlns:a16="http://schemas.microsoft.com/office/drawing/2014/main" id="{206E03D1-FDFD-9B2C-8DDF-1A64305F6E54}"/>
              </a:ext>
            </a:extLst>
          </p:cNvPr>
          <p:cNvSpPr txBox="1"/>
          <p:nvPr/>
        </p:nvSpPr>
        <p:spPr>
          <a:xfrm>
            <a:off x="558821" y="4317674"/>
            <a:ext cx="717003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endParaRPr lang="es-E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6" name="CuadroTexto 14">
            <a:extLst>
              <a:ext uri="{FF2B5EF4-FFF2-40B4-BE49-F238E27FC236}">
                <a16:creationId xmlns:a16="http://schemas.microsoft.com/office/drawing/2014/main" id="{B5943203-D146-EE26-BF9E-48DD15FF48F3}"/>
              </a:ext>
            </a:extLst>
          </p:cNvPr>
          <p:cNvSpPr txBox="1"/>
          <p:nvPr/>
        </p:nvSpPr>
        <p:spPr>
          <a:xfrm>
            <a:off x="7728852" y="4328875"/>
            <a:ext cx="2304256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 err="1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sz="1600" dirty="0" err="1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endParaRPr lang="es-ES" sz="1600" dirty="0">
              <a:solidFill>
                <a:schemeClr val="accent3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7" name="CuadroTexto 16">
            <a:extLst>
              <a:ext uri="{FF2B5EF4-FFF2-40B4-BE49-F238E27FC236}">
                <a16:creationId xmlns:a16="http://schemas.microsoft.com/office/drawing/2014/main" id="{C80236AF-3C04-07DF-4363-213D847A30B8}"/>
              </a:ext>
            </a:extLst>
          </p:cNvPr>
          <p:cNvSpPr txBox="1"/>
          <p:nvPr/>
        </p:nvSpPr>
        <p:spPr>
          <a:xfrm>
            <a:off x="558819" y="5346465"/>
            <a:ext cx="717003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es-ES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endParaRPr lang="es-ES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8" name="CuadroTexto 17">
            <a:extLst>
              <a:ext uri="{FF2B5EF4-FFF2-40B4-BE49-F238E27FC236}">
                <a16:creationId xmlns:a16="http://schemas.microsoft.com/office/drawing/2014/main" id="{1108BA0E-6B24-A369-E377-45A257B8E583}"/>
              </a:ext>
            </a:extLst>
          </p:cNvPr>
          <p:cNvSpPr txBox="1"/>
          <p:nvPr/>
        </p:nvSpPr>
        <p:spPr>
          <a:xfrm>
            <a:off x="7728852" y="5355391"/>
            <a:ext cx="2304256" cy="3385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dirty="0" err="1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sz="1600" dirty="0" err="1">
                <a:solidFill>
                  <a:schemeClr val="accent3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Ipsum</a:t>
            </a:r>
            <a:endParaRPr lang="es-ES" sz="1600" dirty="0">
              <a:solidFill>
                <a:schemeClr val="accent3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6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863"/>
            <a:ext cx="12192000" cy="26858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2128" y="1530982"/>
            <a:ext cx="32592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+mj-lt"/>
              </a:rPr>
              <a:t>Lorem</a:t>
            </a:r>
          </a:p>
          <a:p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Ipsum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129" y="4158044"/>
            <a:ext cx="3220054" cy="144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not simply random text. It has roots in a piece of classical Latin literature from 45 BC, making it over 2000 years old.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A0D083-681C-4474-867F-A6CA28DC8C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s-ES_tradnl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0FFD28-F979-4DE2-B25D-164FE1262B48}"/>
              </a:ext>
            </a:extLst>
          </p:cNvPr>
          <p:cNvGrpSpPr/>
          <p:nvPr/>
        </p:nvGrpSpPr>
        <p:grpSpPr>
          <a:xfrm>
            <a:off x="4078514" y="4731657"/>
            <a:ext cx="986972" cy="986972"/>
            <a:chOff x="4225034" y="4878177"/>
            <a:chExt cx="693932" cy="6939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8EA186-56B0-49A0-961F-5177AB1C3758}"/>
                </a:ext>
              </a:extLst>
            </p:cNvPr>
            <p:cNvSpPr/>
            <p:nvPr/>
          </p:nvSpPr>
          <p:spPr>
            <a:xfrm>
              <a:off x="4225034" y="4878177"/>
              <a:ext cx="693932" cy="69393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Freeform 39">
              <a:extLst>
                <a:ext uri="{FF2B5EF4-FFF2-40B4-BE49-F238E27FC236}">
                  <a16:creationId xmlns:a16="http://schemas.microsoft.com/office/drawing/2014/main" id="{47F5318B-9F03-4B35-AA30-3259CD801D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1472" y="5052921"/>
              <a:ext cx="341055" cy="344444"/>
            </a:xfrm>
            <a:custGeom>
              <a:avLst/>
              <a:gdLst>
                <a:gd name="T0" fmla="*/ 120 w 128"/>
                <a:gd name="T1" fmla="*/ 48 h 128"/>
                <a:gd name="T2" fmla="*/ 120 w 128"/>
                <a:gd name="T3" fmla="*/ 112 h 128"/>
                <a:gd name="T4" fmla="*/ 111 w 128"/>
                <a:gd name="T5" fmla="*/ 120 h 128"/>
                <a:gd name="T6" fmla="*/ 16 w 128"/>
                <a:gd name="T7" fmla="*/ 120 h 128"/>
                <a:gd name="T8" fmla="*/ 8 w 128"/>
                <a:gd name="T9" fmla="*/ 112 h 128"/>
                <a:gd name="T10" fmla="*/ 8 w 128"/>
                <a:gd name="T11" fmla="*/ 17 h 128"/>
                <a:gd name="T12" fmla="*/ 16 w 128"/>
                <a:gd name="T13" fmla="*/ 8 h 128"/>
                <a:gd name="T14" fmla="*/ 80 w 128"/>
                <a:gd name="T15" fmla="*/ 8 h 128"/>
                <a:gd name="T16" fmla="*/ 80 w 128"/>
                <a:gd name="T17" fmla="*/ 0 h 128"/>
                <a:gd name="T18" fmla="*/ 16 w 128"/>
                <a:gd name="T19" fmla="*/ 0 h 128"/>
                <a:gd name="T20" fmla="*/ 0 w 128"/>
                <a:gd name="T21" fmla="*/ 17 h 128"/>
                <a:gd name="T22" fmla="*/ 0 w 128"/>
                <a:gd name="T23" fmla="*/ 112 h 128"/>
                <a:gd name="T24" fmla="*/ 16 w 128"/>
                <a:gd name="T25" fmla="*/ 128 h 128"/>
                <a:gd name="T26" fmla="*/ 111 w 128"/>
                <a:gd name="T27" fmla="*/ 128 h 128"/>
                <a:gd name="T28" fmla="*/ 128 w 128"/>
                <a:gd name="T29" fmla="*/ 112 h 128"/>
                <a:gd name="T30" fmla="*/ 128 w 128"/>
                <a:gd name="T31" fmla="*/ 48 h 128"/>
                <a:gd name="T32" fmla="*/ 120 w 128"/>
                <a:gd name="T33" fmla="*/ 48 h 128"/>
                <a:gd name="T34" fmla="*/ 32 w 128"/>
                <a:gd name="T35" fmla="*/ 72 h 128"/>
                <a:gd name="T36" fmla="*/ 15 w 128"/>
                <a:gd name="T37" fmla="*/ 107 h 128"/>
                <a:gd name="T38" fmla="*/ 21 w 128"/>
                <a:gd name="T39" fmla="*/ 113 h 128"/>
                <a:gd name="T40" fmla="*/ 56 w 128"/>
                <a:gd name="T41" fmla="*/ 95 h 128"/>
                <a:gd name="T42" fmla="*/ 60 w 128"/>
                <a:gd name="T43" fmla="*/ 93 h 128"/>
                <a:gd name="T44" fmla="*/ 122 w 128"/>
                <a:gd name="T45" fmla="*/ 32 h 128"/>
                <a:gd name="T46" fmla="*/ 122 w 128"/>
                <a:gd name="T47" fmla="*/ 20 h 128"/>
                <a:gd name="T48" fmla="*/ 108 w 128"/>
                <a:gd name="T49" fmla="*/ 6 h 128"/>
                <a:gd name="T50" fmla="*/ 96 w 128"/>
                <a:gd name="T51" fmla="*/ 6 h 128"/>
                <a:gd name="T52" fmla="*/ 34 w 128"/>
                <a:gd name="T53" fmla="*/ 68 h 128"/>
                <a:gd name="T54" fmla="*/ 32 w 128"/>
                <a:gd name="T55" fmla="*/ 72 h 128"/>
                <a:gd name="T56" fmla="*/ 99 w 128"/>
                <a:gd name="T57" fmla="*/ 15 h 128"/>
                <a:gd name="T58" fmla="*/ 105 w 128"/>
                <a:gd name="T59" fmla="*/ 15 h 128"/>
                <a:gd name="T60" fmla="*/ 113 w 128"/>
                <a:gd name="T61" fmla="*/ 23 h 128"/>
                <a:gd name="T62" fmla="*/ 113 w 128"/>
                <a:gd name="T63" fmla="*/ 29 h 128"/>
                <a:gd name="T64" fmla="*/ 105 w 128"/>
                <a:gd name="T65" fmla="*/ 37 h 128"/>
                <a:gd name="T66" fmla="*/ 91 w 128"/>
                <a:gd name="T67" fmla="*/ 23 h 128"/>
                <a:gd name="T68" fmla="*/ 99 w 128"/>
                <a:gd name="T69" fmla="*/ 15 h 128"/>
                <a:gd name="T70" fmla="*/ 85 w 128"/>
                <a:gd name="T71" fmla="*/ 29 h 128"/>
                <a:gd name="T72" fmla="*/ 99 w 128"/>
                <a:gd name="T73" fmla="*/ 43 h 128"/>
                <a:gd name="T74" fmla="*/ 54 w 128"/>
                <a:gd name="T75" fmla="*/ 88 h 128"/>
                <a:gd name="T76" fmla="*/ 40 w 128"/>
                <a:gd name="T77" fmla="*/ 74 h 128"/>
                <a:gd name="T78" fmla="*/ 85 w 128"/>
                <a:gd name="T79" fmla="*/ 29 h 128"/>
                <a:gd name="T80" fmla="*/ 47 w 128"/>
                <a:gd name="T81" fmla="*/ 92 h 128"/>
                <a:gd name="T82" fmla="*/ 26 w 128"/>
                <a:gd name="T83" fmla="*/ 105 h 128"/>
                <a:gd name="T84" fmla="*/ 23 w 128"/>
                <a:gd name="T85" fmla="*/ 102 h 128"/>
                <a:gd name="T86" fmla="*/ 36 w 128"/>
                <a:gd name="T87" fmla="*/ 81 h 128"/>
                <a:gd name="T88" fmla="*/ 47 w 128"/>
                <a:gd name="T89" fmla="*/ 9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" h="128">
                  <a:moveTo>
                    <a:pt x="120" y="48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116"/>
                    <a:pt x="116" y="120"/>
                    <a:pt x="111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20" y="128"/>
                    <a:pt x="128" y="121"/>
                    <a:pt x="128" y="112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0" y="48"/>
                  </a:lnTo>
                  <a:close/>
                  <a:moveTo>
                    <a:pt x="32" y="72"/>
                  </a:moveTo>
                  <a:cubicBezTo>
                    <a:pt x="15" y="107"/>
                    <a:pt x="15" y="107"/>
                    <a:pt x="15" y="107"/>
                  </a:cubicBezTo>
                  <a:cubicBezTo>
                    <a:pt x="14" y="111"/>
                    <a:pt x="17" y="115"/>
                    <a:pt x="21" y="11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7" y="95"/>
                    <a:pt x="59" y="95"/>
                    <a:pt x="60" y="9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28"/>
                    <a:pt x="125" y="23"/>
                    <a:pt x="122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4" y="3"/>
                    <a:pt x="99" y="3"/>
                    <a:pt x="96" y="6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3" y="69"/>
                    <a:pt x="33" y="71"/>
                    <a:pt x="32" y="72"/>
                  </a:cubicBezTo>
                  <a:close/>
                  <a:moveTo>
                    <a:pt x="99" y="15"/>
                  </a:moveTo>
                  <a:cubicBezTo>
                    <a:pt x="101" y="13"/>
                    <a:pt x="103" y="13"/>
                    <a:pt x="105" y="15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5" y="25"/>
                    <a:pt x="115" y="27"/>
                    <a:pt x="113" y="29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1" y="23"/>
                    <a:pt x="91" y="23"/>
                    <a:pt x="91" y="23"/>
                  </a:cubicBezTo>
                  <a:lnTo>
                    <a:pt x="99" y="15"/>
                  </a:lnTo>
                  <a:close/>
                  <a:moveTo>
                    <a:pt x="85" y="29"/>
                  </a:moveTo>
                  <a:cubicBezTo>
                    <a:pt x="99" y="43"/>
                    <a:pt x="99" y="43"/>
                    <a:pt x="99" y="43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49" y="83"/>
                    <a:pt x="42" y="75"/>
                    <a:pt x="40" y="74"/>
                  </a:cubicBezTo>
                  <a:lnTo>
                    <a:pt x="85" y="29"/>
                  </a:lnTo>
                  <a:close/>
                  <a:moveTo>
                    <a:pt x="47" y="92"/>
                  </a:moveTo>
                  <a:cubicBezTo>
                    <a:pt x="26" y="105"/>
                    <a:pt x="26" y="105"/>
                    <a:pt x="26" y="105"/>
                  </a:cubicBezTo>
                  <a:cubicBezTo>
                    <a:pt x="24" y="106"/>
                    <a:pt x="22" y="104"/>
                    <a:pt x="23" y="102"/>
                  </a:cubicBezTo>
                  <a:cubicBezTo>
                    <a:pt x="36" y="81"/>
                    <a:pt x="36" y="81"/>
                    <a:pt x="36" y="81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738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26EEF01-E808-4620-A674-DF8390EC26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56B4A7-4141-480C-B301-EA278EDB912B}"/>
              </a:ext>
            </a:extLst>
          </p:cNvPr>
          <p:cNvSpPr/>
          <p:nvPr/>
        </p:nvSpPr>
        <p:spPr>
          <a:xfrm>
            <a:off x="377371" y="1894115"/>
            <a:ext cx="7228115" cy="383902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A0F6A-17AF-460F-B57D-F1F579F43816}"/>
              </a:ext>
            </a:extLst>
          </p:cNvPr>
          <p:cNvSpPr txBox="1"/>
          <p:nvPr/>
        </p:nvSpPr>
        <p:spPr>
          <a:xfrm>
            <a:off x="744985" y="693786"/>
            <a:ext cx="6434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85CD9A-059D-415D-BD14-9E1E1A9B27F4}"/>
              </a:ext>
            </a:extLst>
          </p:cNvPr>
          <p:cNvSpPr/>
          <p:nvPr/>
        </p:nvSpPr>
        <p:spPr>
          <a:xfrm>
            <a:off x="1669143" y="4870790"/>
            <a:ext cx="4862287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is not simply random text. It has roots in a piece.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A854DB-809A-4B71-A5AC-F793C258FAEE}"/>
              </a:ext>
            </a:extLst>
          </p:cNvPr>
          <p:cNvSpPr/>
          <p:nvPr/>
        </p:nvSpPr>
        <p:spPr>
          <a:xfrm>
            <a:off x="1669143" y="3638441"/>
            <a:ext cx="4862287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is not simply random text. It has roots in a piece.</a:t>
            </a:r>
          </a:p>
        </p:txBody>
      </p:sp>
      <p:sp>
        <p:nvSpPr>
          <p:cNvPr id="16" name="Freeform 39">
            <a:extLst>
              <a:ext uri="{FF2B5EF4-FFF2-40B4-BE49-F238E27FC236}">
                <a16:creationId xmlns:a16="http://schemas.microsoft.com/office/drawing/2014/main" id="{10167079-0FD3-40FB-8614-BF9D6183968C}"/>
              </a:ext>
            </a:extLst>
          </p:cNvPr>
          <p:cNvSpPr>
            <a:spLocks noEditPoints="1"/>
          </p:cNvSpPr>
          <p:nvPr/>
        </p:nvSpPr>
        <p:spPr bwMode="auto">
          <a:xfrm>
            <a:off x="1035111" y="4641657"/>
            <a:ext cx="453757" cy="458266"/>
          </a:xfrm>
          <a:custGeom>
            <a:avLst/>
            <a:gdLst>
              <a:gd name="T0" fmla="*/ 120 w 128"/>
              <a:gd name="T1" fmla="*/ 48 h 128"/>
              <a:gd name="T2" fmla="*/ 120 w 128"/>
              <a:gd name="T3" fmla="*/ 112 h 128"/>
              <a:gd name="T4" fmla="*/ 111 w 128"/>
              <a:gd name="T5" fmla="*/ 120 h 128"/>
              <a:gd name="T6" fmla="*/ 16 w 128"/>
              <a:gd name="T7" fmla="*/ 120 h 128"/>
              <a:gd name="T8" fmla="*/ 8 w 128"/>
              <a:gd name="T9" fmla="*/ 112 h 128"/>
              <a:gd name="T10" fmla="*/ 8 w 128"/>
              <a:gd name="T11" fmla="*/ 17 h 128"/>
              <a:gd name="T12" fmla="*/ 16 w 128"/>
              <a:gd name="T13" fmla="*/ 8 h 128"/>
              <a:gd name="T14" fmla="*/ 80 w 128"/>
              <a:gd name="T15" fmla="*/ 8 h 128"/>
              <a:gd name="T16" fmla="*/ 80 w 128"/>
              <a:gd name="T17" fmla="*/ 0 h 128"/>
              <a:gd name="T18" fmla="*/ 16 w 128"/>
              <a:gd name="T19" fmla="*/ 0 h 128"/>
              <a:gd name="T20" fmla="*/ 0 w 128"/>
              <a:gd name="T21" fmla="*/ 17 h 128"/>
              <a:gd name="T22" fmla="*/ 0 w 128"/>
              <a:gd name="T23" fmla="*/ 112 h 128"/>
              <a:gd name="T24" fmla="*/ 16 w 128"/>
              <a:gd name="T25" fmla="*/ 128 h 128"/>
              <a:gd name="T26" fmla="*/ 111 w 128"/>
              <a:gd name="T27" fmla="*/ 128 h 128"/>
              <a:gd name="T28" fmla="*/ 128 w 128"/>
              <a:gd name="T29" fmla="*/ 112 h 128"/>
              <a:gd name="T30" fmla="*/ 128 w 128"/>
              <a:gd name="T31" fmla="*/ 48 h 128"/>
              <a:gd name="T32" fmla="*/ 120 w 128"/>
              <a:gd name="T33" fmla="*/ 48 h 128"/>
              <a:gd name="T34" fmla="*/ 32 w 128"/>
              <a:gd name="T35" fmla="*/ 72 h 128"/>
              <a:gd name="T36" fmla="*/ 15 w 128"/>
              <a:gd name="T37" fmla="*/ 107 h 128"/>
              <a:gd name="T38" fmla="*/ 21 w 128"/>
              <a:gd name="T39" fmla="*/ 113 h 128"/>
              <a:gd name="T40" fmla="*/ 56 w 128"/>
              <a:gd name="T41" fmla="*/ 95 h 128"/>
              <a:gd name="T42" fmla="*/ 60 w 128"/>
              <a:gd name="T43" fmla="*/ 93 h 128"/>
              <a:gd name="T44" fmla="*/ 122 w 128"/>
              <a:gd name="T45" fmla="*/ 32 h 128"/>
              <a:gd name="T46" fmla="*/ 122 w 128"/>
              <a:gd name="T47" fmla="*/ 20 h 128"/>
              <a:gd name="T48" fmla="*/ 108 w 128"/>
              <a:gd name="T49" fmla="*/ 6 h 128"/>
              <a:gd name="T50" fmla="*/ 96 w 128"/>
              <a:gd name="T51" fmla="*/ 6 h 128"/>
              <a:gd name="T52" fmla="*/ 34 w 128"/>
              <a:gd name="T53" fmla="*/ 68 h 128"/>
              <a:gd name="T54" fmla="*/ 32 w 128"/>
              <a:gd name="T55" fmla="*/ 72 h 128"/>
              <a:gd name="T56" fmla="*/ 99 w 128"/>
              <a:gd name="T57" fmla="*/ 15 h 128"/>
              <a:gd name="T58" fmla="*/ 105 w 128"/>
              <a:gd name="T59" fmla="*/ 15 h 128"/>
              <a:gd name="T60" fmla="*/ 113 w 128"/>
              <a:gd name="T61" fmla="*/ 23 h 128"/>
              <a:gd name="T62" fmla="*/ 113 w 128"/>
              <a:gd name="T63" fmla="*/ 29 h 128"/>
              <a:gd name="T64" fmla="*/ 105 w 128"/>
              <a:gd name="T65" fmla="*/ 37 h 128"/>
              <a:gd name="T66" fmla="*/ 91 w 128"/>
              <a:gd name="T67" fmla="*/ 23 h 128"/>
              <a:gd name="T68" fmla="*/ 99 w 128"/>
              <a:gd name="T69" fmla="*/ 15 h 128"/>
              <a:gd name="T70" fmla="*/ 85 w 128"/>
              <a:gd name="T71" fmla="*/ 29 h 128"/>
              <a:gd name="T72" fmla="*/ 99 w 128"/>
              <a:gd name="T73" fmla="*/ 43 h 128"/>
              <a:gd name="T74" fmla="*/ 54 w 128"/>
              <a:gd name="T75" fmla="*/ 88 h 128"/>
              <a:gd name="T76" fmla="*/ 40 w 128"/>
              <a:gd name="T77" fmla="*/ 74 h 128"/>
              <a:gd name="T78" fmla="*/ 85 w 128"/>
              <a:gd name="T79" fmla="*/ 29 h 128"/>
              <a:gd name="T80" fmla="*/ 47 w 128"/>
              <a:gd name="T81" fmla="*/ 92 h 128"/>
              <a:gd name="T82" fmla="*/ 26 w 128"/>
              <a:gd name="T83" fmla="*/ 105 h 128"/>
              <a:gd name="T84" fmla="*/ 23 w 128"/>
              <a:gd name="T85" fmla="*/ 102 h 128"/>
              <a:gd name="T86" fmla="*/ 36 w 128"/>
              <a:gd name="T87" fmla="*/ 81 h 128"/>
              <a:gd name="T88" fmla="*/ 47 w 128"/>
              <a:gd name="T89" fmla="*/ 9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28">
                <a:moveTo>
                  <a:pt x="120" y="48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1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12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0"/>
                  <a:pt x="80" y="0"/>
                  <a:pt x="8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120" y="128"/>
                  <a:pt x="128" y="121"/>
                  <a:pt x="128" y="112"/>
                </a:cubicBezTo>
                <a:cubicBezTo>
                  <a:pt x="128" y="48"/>
                  <a:pt x="128" y="48"/>
                  <a:pt x="128" y="48"/>
                </a:cubicBezTo>
                <a:lnTo>
                  <a:pt x="120" y="48"/>
                </a:lnTo>
                <a:close/>
                <a:moveTo>
                  <a:pt x="32" y="72"/>
                </a:moveTo>
                <a:cubicBezTo>
                  <a:pt x="15" y="107"/>
                  <a:pt x="15" y="107"/>
                  <a:pt x="15" y="107"/>
                </a:cubicBezTo>
                <a:cubicBezTo>
                  <a:pt x="14" y="111"/>
                  <a:pt x="17" y="115"/>
                  <a:pt x="21" y="113"/>
                </a:cubicBezTo>
                <a:cubicBezTo>
                  <a:pt x="56" y="95"/>
                  <a:pt x="56" y="95"/>
                  <a:pt x="56" y="95"/>
                </a:cubicBezTo>
                <a:cubicBezTo>
                  <a:pt x="57" y="95"/>
                  <a:pt x="59" y="95"/>
                  <a:pt x="60" y="93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5" y="28"/>
                  <a:pt x="125" y="23"/>
                  <a:pt x="122" y="2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4" y="3"/>
                  <a:pt x="99" y="3"/>
                  <a:pt x="96" y="6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9"/>
                  <a:pt x="33" y="71"/>
                  <a:pt x="32" y="72"/>
                </a:cubicBezTo>
                <a:close/>
                <a:moveTo>
                  <a:pt x="99" y="15"/>
                </a:moveTo>
                <a:cubicBezTo>
                  <a:pt x="101" y="13"/>
                  <a:pt x="103" y="13"/>
                  <a:pt x="105" y="15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5" y="25"/>
                  <a:pt x="115" y="27"/>
                  <a:pt x="113" y="29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91" y="23"/>
                  <a:pt x="91" y="23"/>
                  <a:pt x="91" y="23"/>
                </a:cubicBezTo>
                <a:lnTo>
                  <a:pt x="99" y="15"/>
                </a:lnTo>
                <a:close/>
                <a:moveTo>
                  <a:pt x="85" y="29"/>
                </a:moveTo>
                <a:cubicBezTo>
                  <a:pt x="99" y="43"/>
                  <a:pt x="99" y="43"/>
                  <a:pt x="99" y="43"/>
                </a:cubicBezTo>
                <a:cubicBezTo>
                  <a:pt x="54" y="88"/>
                  <a:pt x="54" y="88"/>
                  <a:pt x="54" y="88"/>
                </a:cubicBezTo>
                <a:cubicBezTo>
                  <a:pt x="49" y="83"/>
                  <a:pt x="42" y="75"/>
                  <a:pt x="40" y="74"/>
                </a:cubicBezTo>
                <a:lnTo>
                  <a:pt x="85" y="29"/>
                </a:lnTo>
                <a:close/>
                <a:moveTo>
                  <a:pt x="47" y="92"/>
                </a:moveTo>
                <a:cubicBezTo>
                  <a:pt x="26" y="105"/>
                  <a:pt x="26" y="105"/>
                  <a:pt x="26" y="105"/>
                </a:cubicBezTo>
                <a:cubicBezTo>
                  <a:pt x="24" y="106"/>
                  <a:pt x="22" y="104"/>
                  <a:pt x="23" y="102"/>
                </a:cubicBezTo>
                <a:cubicBezTo>
                  <a:pt x="36" y="81"/>
                  <a:pt x="36" y="81"/>
                  <a:pt x="36" y="81"/>
                </a:cubicBezTo>
                <a:lnTo>
                  <a:pt x="47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1">
            <a:extLst>
              <a:ext uri="{FF2B5EF4-FFF2-40B4-BE49-F238E27FC236}">
                <a16:creationId xmlns:a16="http://schemas.microsoft.com/office/drawing/2014/main" id="{0737AD05-5D60-4340-95E9-BCE6164AF308}"/>
              </a:ext>
            </a:extLst>
          </p:cNvPr>
          <p:cNvSpPr>
            <a:spLocks noEditPoints="1"/>
          </p:cNvSpPr>
          <p:nvPr/>
        </p:nvSpPr>
        <p:spPr bwMode="auto">
          <a:xfrm>
            <a:off x="1035111" y="3360602"/>
            <a:ext cx="455261" cy="458266"/>
          </a:xfrm>
          <a:custGeom>
            <a:avLst/>
            <a:gdLst>
              <a:gd name="T0" fmla="*/ 112 w 128"/>
              <a:gd name="T1" fmla="*/ 0 h 128"/>
              <a:gd name="T2" fmla="*/ 68 w 128"/>
              <a:gd name="T3" fmla="*/ 12 h 128"/>
              <a:gd name="T4" fmla="*/ 60 w 128"/>
              <a:gd name="T5" fmla="*/ 12 h 128"/>
              <a:gd name="T6" fmla="*/ 16 w 128"/>
              <a:gd name="T7" fmla="*/ 0 h 128"/>
              <a:gd name="T8" fmla="*/ 0 w 128"/>
              <a:gd name="T9" fmla="*/ 16 h 128"/>
              <a:gd name="T10" fmla="*/ 0 w 128"/>
              <a:gd name="T11" fmla="*/ 100 h 128"/>
              <a:gd name="T12" fmla="*/ 16 w 128"/>
              <a:gd name="T13" fmla="*/ 116 h 128"/>
              <a:gd name="T14" fmla="*/ 60 w 128"/>
              <a:gd name="T15" fmla="*/ 128 h 128"/>
              <a:gd name="T16" fmla="*/ 68 w 128"/>
              <a:gd name="T17" fmla="*/ 128 h 128"/>
              <a:gd name="T18" fmla="*/ 112 w 128"/>
              <a:gd name="T19" fmla="*/ 116 h 128"/>
              <a:gd name="T20" fmla="*/ 128 w 128"/>
              <a:gd name="T21" fmla="*/ 100 h 128"/>
              <a:gd name="T22" fmla="*/ 128 w 128"/>
              <a:gd name="T23" fmla="*/ 16 h 128"/>
              <a:gd name="T24" fmla="*/ 112 w 128"/>
              <a:gd name="T25" fmla="*/ 0 h 128"/>
              <a:gd name="T26" fmla="*/ 60 w 128"/>
              <a:gd name="T27" fmla="*/ 120 h 128"/>
              <a:gd name="T28" fmla="*/ 16 w 128"/>
              <a:gd name="T29" fmla="*/ 108 h 128"/>
              <a:gd name="T30" fmla="*/ 8 w 128"/>
              <a:gd name="T31" fmla="*/ 100 h 128"/>
              <a:gd name="T32" fmla="*/ 8 w 128"/>
              <a:gd name="T33" fmla="*/ 16 h 128"/>
              <a:gd name="T34" fmla="*/ 16 w 128"/>
              <a:gd name="T35" fmla="*/ 8 h 128"/>
              <a:gd name="T36" fmla="*/ 60 w 128"/>
              <a:gd name="T37" fmla="*/ 20 h 128"/>
              <a:gd name="T38" fmla="*/ 60 w 128"/>
              <a:gd name="T39" fmla="*/ 120 h 128"/>
              <a:gd name="T40" fmla="*/ 120 w 128"/>
              <a:gd name="T41" fmla="*/ 100 h 128"/>
              <a:gd name="T42" fmla="*/ 112 w 128"/>
              <a:gd name="T43" fmla="*/ 108 h 128"/>
              <a:gd name="T44" fmla="*/ 68 w 128"/>
              <a:gd name="T45" fmla="*/ 120 h 128"/>
              <a:gd name="T46" fmla="*/ 68 w 128"/>
              <a:gd name="T47" fmla="*/ 20 h 128"/>
              <a:gd name="T48" fmla="*/ 112 w 128"/>
              <a:gd name="T49" fmla="*/ 8 h 128"/>
              <a:gd name="T50" fmla="*/ 120 w 128"/>
              <a:gd name="T51" fmla="*/ 16 h 128"/>
              <a:gd name="T52" fmla="*/ 120 w 128"/>
              <a:gd name="T53" fmla="*/ 10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8" h="128">
                <a:moveTo>
                  <a:pt x="112" y="0"/>
                </a:moveTo>
                <a:cubicBezTo>
                  <a:pt x="112" y="0"/>
                  <a:pt x="89" y="6"/>
                  <a:pt x="68" y="12"/>
                </a:cubicBezTo>
                <a:cubicBezTo>
                  <a:pt x="65" y="12"/>
                  <a:pt x="63" y="12"/>
                  <a:pt x="60" y="12"/>
                </a:cubicBezTo>
                <a:cubicBezTo>
                  <a:pt x="40" y="7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9"/>
                  <a:pt x="8" y="113"/>
                  <a:pt x="16" y="116"/>
                </a:cubicBezTo>
                <a:cubicBezTo>
                  <a:pt x="16" y="116"/>
                  <a:pt x="38" y="122"/>
                  <a:pt x="60" y="128"/>
                </a:cubicBezTo>
                <a:cubicBezTo>
                  <a:pt x="63" y="128"/>
                  <a:pt x="65" y="128"/>
                  <a:pt x="68" y="128"/>
                </a:cubicBezTo>
                <a:cubicBezTo>
                  <a:pt x="90" y="122"/>
                  <a:pt x="112" y="116"/>
                  <a:pt x="112" y="116"/>
                </a:cubicBezTo>
                <a:cubicBezTo>
                  <a:pt x="120" y="114"/>
                  <a:pt x="128" y="109"/>
                  <a:pt x="128" y="10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60" y="120"/>
                </a:moveTo>
                <a:cubicBezTo>
                  <a:pt x="38" y="114"/>
                  <a:pt x="16" y="108"/>
                  <a:pt x="16" y="108"/>
                </a:cubicBezTo>
                <a:cubicBezTo>
                  <a:pt x="11" y="107"/>
                  <a:pt x="8" y="104"/>
                  <a:pt x="8" y="10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20"/>
                  <a:pt x="60" y="20"/>
                  <a:pt x="60" y="20"/>
                </a:cubicBezTo>
                <a:lnTo>
                  <a:pt x="60" y="120"/>
                </a:lnTo>
                <a:close/>
                <a:moveTo>
                  <a:pt x="120" y="100"/>
                </a:moveTo>
                <a:cubicBezTo>
                  <a:pt x="120" y="104"/>
                  <a:pt x="116" y="107"/>
                  <a:pt x="112" y="108"/>
                </a:cubicBezTo>
                <a:cubicBezTo>
                  <a:pt x="112" y="108"/>
                  <a:pt x="90" y="114"/>
                  <a:pt x="68" y="120"/>
                </a:cubicBezTo>
                <a:cubicBezTo>
                  <a:pt x="68" y="20"/>
                  <a:pt x="68" y="20"/>
                  <a:pt x="68" y="20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516CA-63F3-4D65-A9F0-176689D741D9}"/>
              </a:ext>
            </a:extLst>
          </p:cNvPr>
          <p:cNvSpPr txBox="1"/>
          <p:nvPr/>
        </p:nvSpPr>
        <p:spPr>
          <a:xfrm>
            <a:off x="1664362" y="3251181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C4A27E-8A85-438A-8DE8-D0D3FF18BE00}"/>
              </a:ext>
            </a:extLst>
          </p:cNvPr>
          <p:cNvSpPr txBox="1"/>
          <p:nvPr/>
        </p:nvSpPr>
        <p:spPr>
          <a:xfrm>
            <a:off x="1664362" y="4545266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Lorem Ipsum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983A3E-7622-4C5E-92B8-79B159EA0BC9}"/>
              </a:ext>
            </a:extLst>
          </p:cNvPr>
          <p:cNvSpPr/>
          <p:nvPr/>
        </p:nvSpPr>
        <p:spPr>
          <a:xfrm>
            <a:off x="744985" y="2071950"/>
            <a:ext cx="5786445" cy="89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/>
                </a:solidFill>
              </a:rPr>
              <a:t>Lorem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Ipsum</a:t>
            </a:r>
            <a:r>
              <a:rPr lang="en-US" sz="1200" dirty="0">
                <a:solidFill>
                  <a:schemeClr val="bg1"/>
                </a:solidFill>
              </a:rPr>
              <a:t> is not simply random text. It has roots in a piece of classical Latin literature from 45 BC, making it over 2000 years old.</a:t>
            </a:r>
          </a:p>
        </p:txBody>
      </p:sp>
    </p:spTree>
    <p:extLst>
      <p:ext uri="{BB962C8B-B14F-4D97-AF65-F5344CB8AC3E}">
        <p14:creationId xmlns:p14="http://schemas.microsoft.com/office/powerpoint/2010/main" val="204002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75D85A-CEFE-441B-81B7-7A98970B0D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E8DAB0-351F-44B3-9121-1F8A943464CA}"/>
              </a:ext>
            </a:extLst>
          </p:cNvPr>
          <p:cNvSpPr/>
          <p:nvPr/>
        </p:nvSpPr>
        <p:spPr>
          <a:xfrm>
            <a:off x="0" y="313195"/>
            <a:ext cx="12192000" cy="6815136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B7E09A-EC25-4798-9A45-F54CF82D190C}"/>
              </a:ext>
            </a:extLst>
          </p:cNvPr>
          <p:cNvSpPr/>
          <p:nvPr/>
        </p:nvSpPr>
        <p:spPr>
          <a:xfrm>
            <a:off x="11107814" y="6356119"/>
            <a:ext cx="502644" cy="502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D26E33-86A1-4CE4-B823-44312942F1F0}"/>
              </a:ext>
            </a:extLst>
          </p:cNvPr>
          <p:cNvSpPr txBox="1"/>
          <p:nvPr/>
        </p:nvSpPr>
        <p:spPr>
          <a:xfrm>
            <a:off x="11221391" y="6473061"/>
            <a:ext cx="264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4F7C7E65-C2B6-4C06-8AD9-8B510F38F295}" type="slidenum">
              <a:rPr lang="en-ID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7</a:t>
            </a:fld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3449566E-9423-43DE-84C1-E9D47BA84D42}"/>
              </a:ext>
            </a:extLst>
          </p:cNvPr>
          <p:cNvSpPr>
            <a:spLocks/>
          </p:cNvSpPr>
          <p:nvPr/>
        </p:nvSpPr>
        <p:spPr bwMode="auto">
          <a:xfrm>
            <a:off x="4151305" y="185838"/>
            <a:ext cx="3915826" cy="6132401"/>
          </a:xfrm>
          <a:custGeom>
            <a:avLst/>
            <a:gdLst>
              <a:gd name="T0" fmla="*/ 228 w 456"/>
              <a:gd name="T1" fmla="*/ 709 h 714"/>
              <a:gd name="T2" fmla="*/ 249 w 456"/>
              <a:gd name="T3" fmla="*/ 714 h 714"/>
              <a:gd name="T4" fmla="*/ 456 w 456"/>
              <a:gd name="T5" fmla="*/ 231 h 714"/>
              <a:gd name="T6" fmla="*/ 0 w 456"/>
              <a:gd name="T7" fmla="*/ 231 h 714"/>
              <a:gd name="T8" fmla="*/ 207 w 456"/>
              <a:gd name="T9" fmla="*/ 714 h 714"/>
              <a:gd name="T10" fmla="*/ 228 w 456"/>
              <a:gd name="T11" fmla="*/ 709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6" h="714">
                <a:moveTo>
                  <a:pt x="228" y="709"/>
                </a:moveTo>
                <a:cubicBezTo>
                  <a:pt x="235" y="709"/>
                  <a:pt x="242" y="710"/>
                  <a:pt x="249" y="714"/>
                </a:cubicBezTo>
                <a:cubicBezTo>
                  <a:pt x="305" y="642"/>
                  <a:pt x="456" y="431"/>
                  <a:pt x="456" y="231"/>
                </a:cubicBezTo>
                <a:cubicBezTo>
                  <a:pt x="456" y="5"/>
                  <a:pt x="0" y="0"/>
                  <a:pt x="0" y="231"/>
                </a:cubicBezTo>
                <a:cubicBezTo>
                  <a:pt x="0" y="433"/>
                  <a:pt x="150" y="642"/>
                  <a:pt x="207" y="714"/>
                </a:cubicBezTo>
                <a:cubicBezTo>
                  <a:pt x="213" y="710"/>
                  <a:pt x="220" y="709"/>
                  <a:pt x="228" y="709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014611F-C5BE-4DEA-9B55-A3AC511AA6A8}"/>
              </a:ext>
            </a:extLst>
          </p:cNvPr>
          <p:cNvSpPr>
            <a:spLocks/>
          </p:cNvSpPr>
          <p:nvPr/>
        </p:nvSpPr>
        <p:spPr bwMode="auto">
          <a:xfrm>
            <a:off x="5869433" y="65003"/>
            <a:ext cx="5241239" cy="6408058"/>
          </a:xfrm>
          <a:custGeom>
            <a:avLst/>
            <a:gdLst>
              <a:gd name="T0" fmla="*/ 103 w 610"/>
              <a:gd name="T1" fmla="*/ 200 h 746"/>
              <a:gd name="T2" fmla="*/ 41 w 610"/>
              <a:gd name="T3" fmla="*/ 725 h 746"/>
              <a:gd name="T4" fmla="*/ 67 w 610"/>
              <a:gd name="T5" fmla="*/ 746 h 746"/>
              <a:gd name="T6" fmla="*/ 498 w 610"/>
              <a:gd name="T7" fmla="*/ 428 h 746"/>
              <a:gd name="T8" fmla="*/ 103 w 610"/>
              <a:gd name="T9" fmla="*/ 200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0" h="746">
                <a:moveTo>
                  <a:pt x="103" y="200"/>
                </a:moveTo>
                <a:cubicBezTo>
                  <a:pt x="0" y="377"/>
                  <a:pt x="28" y="638"/>
                  <a:pt x="41" y="725"/>
                </a:cubicBezTo>
                <a:cubicBezTo>
                  <a:pt x="52" y="728"/>
                  <a:pt x="62" y="736"/>
                  <a:pt x="67" y="746"/>
                </a:cubicBezTo>
                <a:cubicBezTo>
                  <a:pt x="142" y="717"/>
                  <a:pt x="393" y="608"/>
                  <a:pt x="498" y="428"/>
                </a:cubicBezTo>
                <a:cubicBezTo>
                  <a:pt x="610" y="232"/>
                  <a:pt x="218" y="0"/>
                  <a:pt x="103" y="200"/>
                </a:cubicBezTo>
                <a:close/>
              </a:path>
            </a:pathLst>
          </a:custGeom>
          <a:solidFill>
            <a:schemeClr val="accent3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D669F497-98F1-4148-8AB0-7BCC7E08BE82}"/>
              </a:ext>
            </a:extLst>
          </p:cNvPr>
          <p:cNvSpPr>
            <a:spLocks/>
          </p:cNvSpPr>
          <p:nvPr/>
        </p:nvSpPr>
        <p:spPr bwMode="auto">
          <a:xfrm>
            <a:off x="1081328" y="313195"/>
            <a:ext cx="5260120" cy="6358967"/>
          </a:xfrm>
          <a:custGeom>
            <a:avLst/>
            <a:gdLst>
              <a:gd name="T0" fmla="*/ 572 w 612"/>
              <a:gd name="T1" fmla="*/ 721 h 741"/>
              <a:gd name="T2" fmla="*/ 510 w 612"/>
              <a:gd name="T3" fmla="*/ 195 h 741"/>
              <a:gd name="T4" fmla="*/ 115 w 612"/>
              <a:gd name="T5" fmla="*/ 423 h 741"/>
              <a:gd name="T6" fmla="*/ 545 w 612"/>
              <a:gd name="T7" fmla="*/ 741 h 741"/>
              <a:gd name="T8" fmla="*/ 572 w 612"/>
              <a:gd name="T9" fmla="*/ 721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" h="741">
                <a:moveTo>
                  <a:pt x="572" y="721"/>
                </a:moveTo>
                <a:cubicBezTo>
                  <a:pt x="584" y="634"/>
                  <a:pt x="612" y="371"/>
                  <a:pt x="510" y="195"/>
                </a:cubicBezTo>
                <a:cubicBezTo>
                  <a:pt x="397" y="0"/>
                  <a:pt x="0" y="223"/>
                  <a:pt x="115" y="423"/>
                </a:cubicBezTo>
                <a:cubicBezTo>
                  <a:pt x="220" y="605"/>
                  <a:pt x="471" y="713"/>
                  <a:pt x="545" y="741"/>
                </a:cubicBezTo>
                <a:cubicBezTo>
                  <a:pt x="551" y="731"/>
                  <a:pt x="560" y="724"/>
                  <a:pt x="572" y="721"/>
                </a:cubicBez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B44618-3B19-42EB-BCE6-2D0E0B3E8349}"/>
              </a:ext>
            </a:extLst>
          </p:cNvPr>
          <p:cNvSpPr txBox="1"/>
          <p:nvPr/>
        </p:nvSpPr>
        <p:spPr>
          <a:xfrm>
            <a:off x="3655269" y="2230251"/>
            <a:ext cx="4881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“ Lorem Ipsum“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1CD782-8ECF-4DDD-B6B6-517844BFA95F}"/>
              </a:ext>
            </a:extLst>
          </p:cNvPr>
          <p:cNvCxnSpPr/>
          <p:nvPr/>
        </p:nvCxnSpPr>
        <p:spPr>
          <a:xfrm>
            <a:off x="5529943" y="1912257"/>
            <a:ext cx="11321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73CF74-04F5-4A35-B795-F06998702962}"/>
              </a:ext>
            </a:extLst>
          </p:cNvPr>
          <p:cNvCxnSpPr/>
          <p:nvPr/>
        </p:nvCxnSpPr>
        <p:spPr>
          <a:xfrm>
            <a:off x="5529943" y="4945743"/>
            <a:ext cx="11321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9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1400C63-D13B-452F-8155-1A8C9D6E9CB1}"/>
              </a:ext>
            </a:extLst>
          </p:cNvPr>
          <p:cNvGrpSpPr/>
          <p:nvPr/>
        </p:nvGrpSpPr>
        <p:grpSpPr>
          <a:xfrm>
            <a:off x="2693785" y="-377371"/>
            <a:ext cx="11653573" cy="7445828"/>
            <a:chOff x="1081328" y="224971"/>
            <a:chExt cx="10029344" cy="64080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77B0146-3EC9-455B-9F98-84D750046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05" y="345806"/>
              <a:ext cx="3915826" cy="6132401"/>
            </a:xfrm>
            <a:custGeom>
              <a:avLst/>
              <a:gdLst>
                <a:gd name="T0" fmla="*/ 228 w 456"/>
                <a:gd name="T1" fmla="*/ 709 h 714"/>
                <a:gd name="T2" fmla="*/ 249 w 456"/>
                <a:gd name="T3" fmla="*/ 714 h 714"/>
                <a:gd name="T4" fmla="*/ 456 w 456"/>
                <a:gd name="T5" fmla="*/ 231 h 714"/>
                <a:gd name="T6" fmla="*/ 0 w 456"/>
                <a:gd name="T7" fmla="*/ 231 h 714"/>
                <a:gd name="T8" fmla="*/ 207 w 456"/>
                <a:gd name="T9" fmla="*/ 714 h 714"/>
                <a:gd name="T10" fmla="*/ 228 w 456"/>
                <a:gd name="T11" fmla="*/ 709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714">
                  <a:moveTo>
                    <a:pt x="228" y="709"/>
                  </a:moveTo>
                  <a:cubicBezTo>
                    <a:pt x="235" y="709"/>
                    <a:pt x="242" y="710"/>
                    <a:pt x="249" y="714"/>
                  </a:cubicBezTo>
                  <a:cubicBezTo>
                    <a:pt x="305" y="642"/>
                    <a:pt x="456" y="431"/>
                    <a:pt x="456" y="231"/>
                  </a:cubicBezTo>
                  <a:cubicBezTo>
                    <a:pt x="456" y="5"/>
                    <a:pt x="0" y="0"/>
                    <a:pt x="0" y="231"/>
                  </a:cubicBezTo>
                  <a:cubicBezTo>
                    <a:pt x="0" y="433"/>
                    <a:pt x="150" y="642"/>
                    <a:pt x="207" y="714"/>
                  </a:cubicBezTo>
                  <a:cubicBezTo>
                    <a:pt x="213" y="710"/>
                    <a:pt x="220" y="709"/>
                    <a:pt x="228" y="70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18BF236-529D-452B-8AF7-A410A378B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433" y="224971"/>
              <a:ext cx="5241239" cy="6408058"/>
            </a:xfrm>
            <a:custGeom>
              <a:avLst/>
              <a:gdLst>
                <a:gd name="T0" fmla="*/ 103 w 610"/>
                <a:gd name="T1" fmla="*/ 200 h 746"/>
                <a:gd name="T2" fmla="*/ 41 w 610"/>
                <a:gd name="T3" fmla="*/ 725 h 746"/>
                <a:gd name="T4" fmla="*/ 67 w 610"/>
                <a:gd name="T5" fmla="*/ 746 h 746"/>
                <a:gd name="T6" fmla="*/ 498 w 610"/>
                <a:gd name="T7" fmla="*/ 428 h 746"/>
                <a:gd name="T8" fmla="*/ 103 w 610"/>
                <a:gd name="T9" fmla="*/ 20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746">
                  <a:moveTo>
                    <a:pt x="103" y="200"/>
                  </a:moveTo>
                  <a:cubicBezTo>
                    <a:pt x="0" y="377"/>
                    <a:pt x="28" y="638"/>
                    <a:pt x="41" y="725"/>
                  </a:cubicBezTo>
                  <a:cubicBezTo>
                    <a:pt x="52" y="728"/>
                    <a:pt x="62" y="736"/>
                    <a:pt x="67" y="746"/>
                  </a:cubicBezTo>
                  <a:cubicBezTo>
                    <a:pt x="142" y="717"/>
                    <a:pt x="393" y="608"/>
                    <a:pt x="498" y="428"/>
                  </a:cubicBezTo>
                  <a:cubicBezTo>
                    <a:pt x="610" y="232"/>
                    <a:pt x="218" y="0"/>
                    <a:pt x="103" y="20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BC5DA8-EBFB-4220-BA55-41EDFF889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328" y="262732"/>
              <a:ext cx="5260120" cy="6358967"/>
            </a:xfrm>
            <a:custGeom>
              <a:avLst/>
              <a:gdLst>
                <a:gd name="T0" fmla="*/ 572 w 612"/>
                <a:gd name="T1" fmla="*/ 721 h 741"/>
                <a:gd name="T2" fmla="*/ 510 w 612"/>
                <a:gd name="T3" fmla="*/ 195 h 741"/>
                <a:gd name="T4" fmla="*/ 115 w 612"/>
                <a:gd name="T5" fmla="*/ 423 h 741"/>
                <a:gd name="T6" fmla="*/ 545 w 612"/>
                <a:gd name="T7" fmla="*/ 741 h 741"/>
                <a:gd name="T8" fmla="*/ 572 w 612"/>
                <a:gd name="T9" fmla="*/ 72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741">
                  <a:moveTo>
                    <a:pt x="572" y="721"/>
                  </a:moveTo>
                  <a:cubicBezTo>
                    <a:pt x="584" y="634"/>
                    <a:pt x="612" y="371"/>
                    <a:pt x="510" y="195"/>
                  </a:cubicBezTo>
                  <a:cubicBezTo>
                    <a:pt x="397" y="0"/>
                    <a:pt x="0" y="223"/>
                    <a:pt x="115" y="423"/>
                  </a:cubicBezTo>
                  <a:cubicBezTo>
                    <a:pt x="220" y="605"/>
                    <a:pt x="471" y="713"/>
                    <a:pt x="545" y="741"/>
                  </a:cubicBezTo>
                  <a:cubicBezTo>
                    <a:pt x="551" y="731"/>
                    <a:pt x="560" y="724"/>
                    <a:pt x="572" y="7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8C5F2D9-8177-4B07-81F7-6EED99EF9597}"/>
              </a:ext>
            </a:extLst>
          </p:cNvPr>
          <p:cNvSpPr txBox="1"/>
          <p:nvPr/>
        </p:nvSpPr>
        <p:spPr>
          <a:xfrm>
            <a:off x="575449" y="1245329"/>
            <a:ext cx="3259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F48CB-9D95-4648-88B7-B3EF435B6144}"/>
              </a:ext>
            </a:extLst>
          </p:cNvPr>
          <p:cNvSpPr/>
          <p:nvPr/>
        </p:nvSpPr>
        <p:spPr>
          <a:xfrm>
            <a:off x="575449" y="2908500"/>
            <a:ext cx="5056094" cy="89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comes from section Contrary to popular belief,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not simply random text. It has roots in a piece of classical Latin literature from 45 BC, making it over 2000 years old.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18EB84-A324-43C5-BDEE-46C25B42BC7A}"/>
              </a:ext>
            </a:extLst>
          </p:cNvPr>
          <p:cNvSpPr txBox="1"/>
          <p:nvPr/>
        </p:nvSpPr>
        <p:spPr>
          <a:xfrm>
            <a:off x="575449" y="4396832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+mj-lt"/>
              </a:rPr>
              <a:t>550.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D77536-B6D5-402C-8A25-465431F79135}"/>
              </a:ext>
            </a:extLst>
          </p:cNvPr>
          <p:cNvSpPr txBox="1"/>
          <p:nvPr/>
        </p:nvSpPr>
        <p:spPr>
          <a:xfrm>
            <a:off x="2057474" y="4396832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+mj-lt"/>
              </a:rPr>
              <a:t>50.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B80BDD-6D72-47E7-A2B8-9C5DBD503F2B}"/>
              </a:ext>
            </a:extLst>
          </p:cNvPr>
          <p:cNvSpPr txBox="1"/>
          <p:nvPr/>
        </p:nvSpPr>
        <p:spPr>
          <a:xfrm>
            <a:off x="3596596" y="4396832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+mj-lt"/>
              </a:rPr>
              <a:t>90.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E8855B-54FE-4470-BA08-5728375FB465}"/>
              </a:ext>
            </a:extLst>
          </p:cNvPr>
          <p:cNvSpPr txBox="1"/>
          <p:nvPr/>
        </p:nvSpPr>
        <p:spPr>
          <a:xfrm>
            <a:off x="575449" y="4981607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351491-E502-4E2C-90AA-D206BB529AF5}"/>
              </a:ext>
            </a:extLst>
          </p:cNvPr>
          <p:cNvSpPr txBox="1"/>
          <p:nvPr/>
        </p:nvSpPr>
        <p:spPr>
          <a:xfrm>
            <a:off x="2057474" y="4981607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D82E42-76E8-49E4-85DC-375B2255C5FB}"/>
              </a:ext>
            </a:extLst>
          </p:cNvPr>
          <p:cNvSpPr txBox="1"/>
          <p:nvPr/>
        </p:nvSpPr>
        <p:spPr>
          <a:xfrm>
            <a:off x="3596596" y="4981607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8A3E4-C49B-428B-8D48-2292E8AF73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138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74B97D-B14E-4DB3-9603-E012BADF762C}"/>
              </a:ext>
            </a:extLst>
          </p:cNvPr>
          <p:cNvGrpSpPr/>
          <p:nvPr/>
        </p:nvGrpSpPr>
        <p:grpSpPr>
          <a:xfrm>
            <a:off x="-2155358" y="-377371"/>
            <a:ext cx="11653573" cy="7445828"/>
            <a:chOff x="1081328" y="224971"/>
            <a:chExt cx="10029344" cy="6408058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75B0E73C-FB71-46E2-8E85-8BF255FE6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05" y="345806"/>
              <a:ext cx="3915826" cy="6132401"/>
            </a:xfrm>
            <a:custGeom>
              <a:avLst/>
              <a:gdLst>
                <a:gd name="T0" fmla="*/ 228 w 456"/>
                <a:gd name="T1" fmla="*/ 709 h 714"/>
                <a:gd name="T2" fmla="*/ 249 w 456"/>
                <a:gd name="T3" fmla="*/ 714 h 714"/>
                <a:gd name="T4" fmla="*/ 456 w 456"/>
                <a:gd name="T5" fmla="*/ 231 h 714"/>
                <a:gd name="T6" fmla="*/ 0 w 456"/>
                <a:gd name="T7" fmla="*/ 231 h 714"/>
                <a:gd name="T8" fmla="*/ 207 w 456"/>
                <a:gd name="T9" fmla="*/ 714 h 714"/>
                <a:gd name="T10" fmla="*/ 228 w 456"/>
                <a:gd name="T11" fmla="*/ 709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714">
                  <a:moveTo>
                    <a:pt x="228" y="709"/>
                  </a:moveTo>
                  <a:cubicBezTo>
                    <a:pt x="235" y="709"/>
                    <a:pt x="242" y="710"/>
                    <a:pt x="249" y="714"/>
                  </a:cubicBezTo>
                  <a:cubicBezTo>
                    <a:pt x="305" y="642"/>
                    <a:pt x="456" y="431"/>
                    <a:pt x="456" y="231"/>
                  </a:cubicBezTo>
                  <a:cubicBezTo>
                    <a:pt x="456" y="5"/>
                    <a:pt x="0" y="0"/>
                    <a:pt x="0" y="231"/>
                  </a:cubicBezTo>
                  <a:cubicBezTo>
                    <a:pt x="0" y="433"/>
                    <a:pt x="150" y="642"/>
                    <a:pt x="207" y="714"/>
                  </a:cubicBezTo>
                  <a:cubicBezTo>
                    <a:pt x="213" y="710"/>
                    <a:pt x="220" y="709"/>
                    <a:pt x="228" y="70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E39CEB75-7DB1-4849-BD14-06B178E71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433" y="224971"/>
              <a:ext cx="5241239" cy="6408058"/>
            </a:xfrm>
            <a:custGeom>
              <a:avLst/>
              <a:gdLst>
                <a:gd name="T0" fmla="*/ 103 w 610"/>
                <a:gd name="T1" fmla="*/ 200 h 746"/>
                <a:gd name="T2" fmla="*/ 41 w 610"/>
                <a:gd name="T3" fmla="*/ 725 h 746"/>
                <a:gd name="T4" fmla="*/ 67 w 610"/>
                <a:gd name="T5" fmla="*/ 746 h 746"/>
                <a:gd name="T6" fmla="*/ 498 w 610"/>
                <a:gd name="T7" fmla="*/ 428 h 746"/>
                <a:gd name="T8" fmla="*/ 103 w 610"/>
                <a:gd name="T9" fmla="*/ 20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746">
                  <a:moveTo>
                    <a:pt x="103" y="200"/>
                  </a:moveTo>
                  <a:cubicBezTo>
                    <a:pt x="0" y="377"/>
                    <a:pt x="28" y="638"/>
                    <a:pt x="41" y="725"/>
                  </a:cubicBezTo>
                  <a:cubicBezTo>
                    <a:pt x="52" y="728"/>
                    <a:pt x="62" y="736"/>
                    <a:pt x="67" y="746"/>
                  </a:cubicBezTo>
                  <a:cubicBezTo>
                    <a:pt x="142" y="717"/>
                    <a:pt x="393" y="608"/>
                    <a:pt x="498" y="428"/>
                  </a:cubicBezTo>
                  <a:cubicBezTo>
                    <a:pt x="610" y="232"/>
                    <a:pt x="218" y="0"/>
                    <a:pt x="103" y="20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7C8B0DB-4D57-42D0-87EC-CDE4DC56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328" y="262732"/>
              <a:ext cx="5260120" cy="6358967"/>
            </a:xfrm>
            <a:custGeom>
              <a:avLst/>
              <a:gdLst>
                <a:gd name="T0" fmla="*/ 572 w 612"/>
                <a:gd name="T1" fmla="*/ 721 h 741"/>
                <a:gd name="T2" fmla="*/ 510 w 612"/>
                <a:gd name="T3" fmla="*/ 195 h 741"/>
                <a:gd name="T4" fmla="*/ 115 w 612"/>
                <a:gd name="T5" fmla="*/ 423 h 741"/>
                <a:gd name="T6" fmla="*/ 545 w 612"/>
                <a:gd name="T7" fmla="*/ 741 h 741"/>
                <a:gd name="T8" fmla="*/ 572 w 612"/>
                <a:gd name="T9" fmla="*/ 72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741">
                  <a:moveTo>
                    <a:pt x="572" y="721"/>
                  </a:moveTo>
                  <a:cubicBezTo>
                    <a:pt x="584" y="634"/>
                    <a:pt x="612" y="371"/>
                    <a:pt x="510" y="195"/>
                  </a:cubicBezTo>
                  <a:cubicBezTo>
                    <a:pt x="397" y="0"/>
                    <a:pt x="0" y="223"/>
                    <a:pt x="115" y="423"/>
                  </a:cubicBezTo>
                  <a:cubicBezTo>
                    <a:pt x="220" y="605"/>
                    <a:pt x="471" y="713"/>
                    <a:pt x="545" y="741"/>
                  </a:cubicBezTo>
                  <a:cubicBezTo>
                    <a:pt x="551" y="731"/>
                    <a:pt x="560" y="724"/>
                    <a:pt x="572" y="7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5162BCA-CC53-467E-AF7E-8A3C3E54537C}"/>
              </a:ext>
            </a:extLst>
          </p:cNvPr>
          <p:cNvSpPr txBox="1"/>
          <p:nvPr/>
        </p:nvSpPr>
        <p:spPr>
          <a:xfrm>
            <a:off x="6453192" y="1245329"/>
            <a:ext cx="3259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546AB7-0CF3-4C6B-AAC6-876F3DC5568D}"/>
              </a:ext>
            </a:extLst>
          </p:cNvPr>
          <p:cNvSpPr/>
          <p:nvPr/>
        </p:nvSpPr>
        <p:spPr>
          <a:xfrm>
            <a:off x="7329713" y="3302841"/>
            <a:ext cx="4339773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comes from section Contrary to popular belief, Lorem Ipsum is not simply random text.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BCF14F-CA77-42AE-9751-1714CB330280}"/>
              </a:ext>
            </a:extLst>
          </p:cNvPr>
          <p:cNvSpPr txBox="1"/>
          <p:nvPr/>
        </p:nvSpPr>
        <p:spPr>
          <a:xfrm>
            <a:off x="7324932" y="2915581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CC14F-6C0C-4F97-AA5E-ECA44E6A84EC}"/>
              </a:ext>
            </a:extLst>
          </p:cNvPr>
          <p:cNvSpPr txBox="1"/>
          <p:nvPr/>
        </p:nvSpPr>
        <p:spPr>
          <a:xfrm>
            <a:off x="6679619" y="2807859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5406F2-516C-4038-AA25-E0844A32F7B3}"/>
              </a:ext>
            </a:extLst>
          </p:cNvPr>
          <p:cNvSpPr/>
          <p:nvPr/>
        </p:nvSpPr>
        <p:spPr>
          <a:xfrm>
            <a:off x="7329713" y="4432356"/>
            <a:ext cx="4339773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comes from section Contrary to popular belief, Lorem Ipsum is not simply random text.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04CBDF-3538-4284-9872-4275D63D58FD}"/>
              </a:ext>
            </a:extLst>
          </p:cNvPr>
          <p:cNvSpPr txBox="1"/>
          <p:nvPr/>
        </p:nvSpPr>
        <p:spPr>
          <a:xfrm>
            <a:off x="7324932" y="4045096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7EED06-637A-42C9-A0D6-029AE71984E7}"/>
              </a:ext>
            </a:extLst>
          </p:cNvPr>
          <p:cNvSpPr txBox="1"/>
          <p:nvPr/>
        </p:nvSpPr>
        <p:spPr>
          <a:xfrm>
            <a:off x="6679619" y="3937374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440A74-AB78-4523-837A-484A5956385A}"/>
              </a:ext>
            </a:extLst>
          </p:cNvPr>
          <p:cNvSpPr/>
          <p:nvPr/>
        </p:nvSpPr>
        <p:spPr>
          <a:xfrm>
            <a:off x="7329713" y="5680353"/>
            <a:ext cx="4339773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comes from section Contrary to popular belief, Lorem Ipsum is not simply random text.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94EE50-2982-4EFE-9B1E-3EADFE9281FA}"/>
              </a:ext>
            </a:extLst>
          </p:cNvPr>
          <p:cNvSpPr txBox="1"/>
          <p:nvPr/>
        </p:nvSpPr>
        <p:spPr>
          <a:xfrm>
            <a:off x="7324932" y="5293093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5D8C11-44FF-45E5-A519-01527F6472B3}"/>
              </a:ext>
            </a:extLst>
          </p:cNvPr>
          <p:cNvSpPr txBox="1"/>
          <p:nvPr/>
        </p:nvSpPr>
        <p:spPr>
          <a:xfrm>
            <a:off x="6679619" y="5185371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403955-8A86-4A12-B7FC-9AB2BFDC33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836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">
      <a:majorFont>
        <a:latin typeface="Comfortaa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C081339181464D9D3349663A2F09A2" ma:contentTypeVersion="20" ma:contentTypeDescription="Create a new document." ma:contentTypeScope="" ma:versionID="8748469fcbcadec5f07185c2052b677e">
  <xsd:schema xmlns:xsd="http://www.w3.org/2001/XMLSchema" xmlns:xs="http://www.w3.org/2001/XMLSchema" xmlns:p="http://schemas.microsoft.com/office/2006/metadata/properties" xmlns:ns1="http://schemas.microsoft.com/sharepoint/v3" xmlns:ns2="c8ebd3a3-93a4-4c30-ba8e-f166b3edc92e" xmlns:ns3="46a10c21-71ab-40ea-bb47-a9313f3be31e" targetNamespace="http://schemas.microsoft.com/office/2006/metadata/properties" ma:root="true" ma:fieldsID="fe41b95fc43012c51cb92029fc57da17" ns1:_="" ns2:_="" ns3:_="">
    <xsd:import namespace="http://schemas.microsoft.com/sharepoint/v3"/>
    <xsd:import namespace="c8ebd3a3-93a4-4c30-ba8e-f166b3edc92e"/>
    <xsd:import namespace="46a10c21-71ab-40ea-bb47-a9313f3be3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bd3a3-93a4-4c30-ba8e-f166b3edc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f859abf-b1ed-4d7f-b0cb-7b9e116598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10c21-71ab-40ea-bb47-a9313f3be3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3fd8965-d793-4c6c-a748-b1cf498b86c8}" ma:internalName="TaxCatchAll" ma:showField="CatchAllData" ma:web="46a10c21-71ab-40ea-bb47-a9313f3be3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8ebd3a3-93a4-4c30-ba8e-f166b3edc92e">
      <Terms xmlns="http://schemas.microsoft.com/office/infopath/2007/PartnerControls"/>
    </lcf76f155ced4ddcb4097134ff3c332f>
    <_ip_UnifiedCompliancePolicyProperties xmlns="http://schemas.microsoft.com/sharepoint/v3" xsi:nil="true"/>
    <TaxCatchAll xmlns="46a10c21-71ab-40ea-bb47-a9313f3be31e" xsi:nil="true"/>
  </documentManagement>
</p:properties>
</file>

<file path=customXml/itemProps1.xml><?xml version="1.0" encoding="utf-8"?>
<ds:datastoreItem xmlns:ds="http://schemas.openxmlformats.org/officeDocument/2006/customXml" ds:itemID="{DE97C2B8-C064-447D-84C7-D06EDA79CD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A4D6F-3051-4257-9A24-C38DD746FC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ebd3a3-93a4-4c30-ba8e-f166b3edc92e"/>
    <ds:schemaRef ds:uri="46a10c21-71ab-40ea-bb47-a9313f3be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57ECA5-2C00-4513-AE82-DB377691780B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sharepoint/v3"/>
    <ds:schemaRef ds:uri="46a10c21-71ab-40ea-bb47-a9313f3be31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8ebd3a3-93a4-4c30-ba8e-f166b3edc92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1138</Words>
  <Application>Microsoft Macintosh PowerPoint</Application>
  <PresentationFormat>Widescreen</PresentationFormat>
  <Paragraphs>211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Aptos</vt:lpstr>
      <vt:lpstr>Arial</vt:lpstr>
      <vt:lpstr>Calibri</vt:lpstr>
      <vt:lpstr>Comfortaa</vt:lpstr>
      <vt:lpstr>Montserrat Medium</vt:lpstr>
      <vt:lpstr>Roboto</vt:lpstr>
      <vt:lpstr>Roboto Condensed Light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bachtiar nurhakim</dc:creator>
  <cp:lastModifiedBy>Manuel Gertrudix Barrio</cp:lastModifiedBy>
  <cp:revision>39</cp:revision>
  <dcterms:created xsi:type="dcterms:W3CDTF">2019-02-03T22:55:12Z</dcterms:created>
  <dcterms:modified xsi:type="dcterms:W3CDTF">2025-01-13T22:58:24Z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0x01010098C081339181464D9D3349663A2F09A2</vt:lpwstr>
  </property>
  <property fmtid="{D5CDD505-2E9C-101B-9397-08002B2CF9AE}" pid="3" name="MediaServiceImageTags">
    <vt:lpwstr/>
  </property>
</Properties>
</file>