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294" r:id="rId5"/>
    <p:sldId id="257" r:id="rId6"/>
    <p:sldId id="296" r:id="rId7"/>
    <p:sldId id="259" r:id="rId8"/>
    <p:sldId id="261" r:id="rId9"/>
    <p:sldId id="265" r:id="rId10"/>
    <p:sldId id="266" r:id="rId11"/>
    <p:sldId id="267" r:id="rId12"/>
    <p:sldId id="276" r:id="rId13"/>
    <p:sldId id="277" r:id="rId14"/>
    <p:sldId id="279" r:id="rId15"/>
    <p:sldId id="283" r:id="rId16"/>
    <p:sldId id="29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2BCF42-BE6B-674E-93EC-FFC4BA1D6555}" v="60" dt="2025-01-13T22:20:06.7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6266"/>
  </p:normalViewPr>
  <p:slideViewPr>
    <p:cSldViewPr snapToGrid="0">
      <p:cViewPr varScale="1">
        <p:scale>
          <a:sx n="117" d="100"/>
          <a:sy n="117" d="100"/>
        </p:scale>
        <p:origin x="8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uel Gertrudix Barrio" userId="f0a35af9-5215-4a89-ba64-ae8ddeb2580a" providerId="ADAL" clId="{712BCF42-BE6B-674E-93EC-FFC4BA1D6555}"/>
    <pc:docChg chg="undo custSel addSld delSld modSld modMainMaster">
      <pc:chgData name="Manuel Gertrudix Barrio" userId="f0a35af9-5215-4a89-ba64-ae8ddeb2580a" providerId="ADAL" clId="{712BCF42-BE6B-674E-93EC-FFC4BA1D6555}" dt="2025-01-13T22:58:24.559" v="1624" actId="2696"/>
      <pc:docMkLst>
        <pc:docMk/>
      </pc:docMkLst>
      <pc:sldChg chg="addSp delSp modSp del mod setBg setClrOvrMap">
        <pc:chgData name="Manuel Gertrudix Barrio" userId="f0a35af9-5215-4a89-ba64-ae8ddeb2580a" providerId="ADAL" clId="{712BCF42-BE6B-674E-93EC-FFC4BA1D6555}" dt="2025-01-13T22:18:28.546" v="1222" actId="2696"/>
        <pc:sldMkLst>
          <pc:docMk/>
          <pc:sldMk cId="3279195328" sldId="256"/>
        </pc:sldMkLst>
        <pc:spChg chg="del">
          <ac:chgData name="Manuel Gertrudix Barrio" userId="f0a35af9-5215-4a89-ba64-ae8ddeb2580a" providerId="ADAL" clId="{712BCF42-BE6B-674E-93EC-FFC4BA1D6555}" dt="2025-01-13T12:59:39.498" v="0"/>
          <ac:spMkLst>
            <pc:docMk/>
            <pc:sldMk cId="3279195328" sldId="256"/>
            <ac:spMk id="3" creationId="{D1D9C691-5792-49A3-B45E-1B990F46C552}"/>
          </ac:spMkLst>
        </pc:spChg>
        <pc:spChg chg="add del mod">
          <ac:chgData name="Manuel Gertrudix Barrio" userId="f0a35af9-5215-4a89-ba64-ae8ddeb2580a" providerId="ADAL" clId="{712BCF42-BE6B-674E-93EC-FFC4BA1D6555}" dt="2025-01-13T13:05:55.323" v="240" actId="478"/>
          <ac:spMkLst>
            <pc:docMk/>
            <pc:sldMk cId="3279195328" sldId="256"/>
            <ac:spMk id="7" creationId="{A95BB83C-2B2F-4428-BED0-C630B06A941B}"/>
          </ac:spMkLst>
        </pc:spChg>
        <pc:spChg chg="del mod ord">
          <ac:chgData name="Manuel Gertrudix Barrio" userId="f0a35af9-5215-4a89-ba64-ae8ddeb2580a" providerId="ADAL" clId="{712BCF42-BE6B-674E-93EC-FFC4BA1D6555}" dt="2025-01-13T13:06:55.383" v="264" actId="21"/>
          <ac:spMkLst>
            <pc:docMk/>
            <pc:sldMk cId="3279195328" sldId="256"/>
            <ac:spMk id="12" creationId="{018ABA80-85EC-4DCF-8622-7E2472599F97}"/>
          </ac:spMkLst>
        </pc:spChg>
        <pc:spChg chg="del mod ord">
          <ac:chgData name="Manuel Gertrudix Barrio" userId="f0a35af9-5215-4a89-ba64-ae8ddeb2580a" providerId="ADAL" clId="{712BCF42-BE6B-674E-93EC-FFC4BA1D6555}" dt="2025-01-13T13:06:55.383" v="264" actId="21"/>
          <ac:spMkLst>
            <pc:docMk/>
            <pc:sldMk cId="3279195328" sldId="256"/>
            <ac:spMk id="13" creationId="{8FE0A599-DFCF-4D83-8B79-EB0A0929CF9F}"/>
          </ac:spMkLst>
        </pc:spChg>
        <pc:spChg chg="add del mod">
          <ac:chgData name="Manuel Gertrudix Barrio" userId="f0a35af9-5215-4a89-ba64-ae8ddeb2580a" providerId="ADAL" clId="{712BCF42-BE6B-674E-93EC-FFC4BA1D6555}" dt="2025-01-13T13:06:44.446" v="261" actId="478"/>
          <ac:spMkLst>
            <pc:docMk/>
            <pc:sldMk cId="3279195328" sldId="256"/>
            <ac:spMk id="15" creationId="{BF112813-6CD1-B567-FCB7-BC1960D327CE}"/>
          </ac:spMkLst>
        </pc:spChg>
        <pc:spChg chg="add del mod">
          <ac:chgData name="Manuel Gertrudix Barrio" userId="f0a35af9-5215-4a89-ba64-ae8ddeb2580a" providerId="ADAL" clId="{712BCF42-BE6B-674E-93EC-FFC4BA1D6555}" dt="2025-01-13T13:06:49.161" v="263" actId="478"/>
          <ac:spMkLst>
            <pc:docMk/>
            <pc:sldMk cId="3279195328" sldId="256"/>
            <ac:spMk id="19" creationId="{91EC528C-8BD6-401C-4451-8CC6B0FF8698}"/>
          </ac:spMkLst>
        </pc:spChg>
        <pc:spChg chg="add del mod">
          <ac:chgData name="Manuel Gertrudix Barrio" userId="f0a35af9-5215-4a89-ba64-ae8ddeb2580a" providerId="ADAL" clId="{712BCF42-BE6B-674E-93EC-FFC4BA1D6555}" dt="2025-01-13T13:06:58.395" v="265"/>
          <ac:spMkLst>
            <pc:docMk/>
            <pc:sldMk cId="3279195328" sldId="256"/>
            <ac:spMk id="21" creationId="{0675CCA2-ADC6-1DB6-D1E0-73A6445CB7B1}"/>
          </ac:spMkLst>
        </pc:spChg>
        <pc:spChg chg="add del">
          <ac:chgData name="Manuel Gertrudix Barrio" userId="f0a35af9-5215-4a89-ba64-ae8ddeb2580a" providerId="ADAL" clId="{712BCF42-BE6B-674E-93EC-FFC4BA1D6555}" dt="2025-01-13T13:06:20.990" v="246" actId="26606"/>
          <ac:spMkLst>
            <pc:docMk/>
            <pc:sldMk cId="3279195328" sldId="256"/>
            <ac:spMk id="22" creationId="{27BDFED6-6E33-4606-AFE2-886ADB1C018E}"/>
          </ac:spMkLst>
        </pc:spChg>
        <pc:spChg chg="add del">
          <ac:chgData name="Manuel Gertrudix Barrio" userId="f0a35af9-5215-4a89-ba64-ae8ddeb2580a" providerId="ADAL" clId="{712BCF42-BE6B-674E-93EC-FFC4BA1D6555}" dt="2025-01-13T13:06:20.990" v="246" actId="26606"/>
          <ac:spMkLst>
            <pc:docMk/>
            <pc:sldMk cId="3279195328" sldId="256"/>
            <ac:spMk id="24" creationId="{890DEF05-784E-4B61-89E4-04C4ECF4E5A0}"/>
          </ac:spMkLst>
        </pc:spChg>
        <pc:spChg chg="add del">
          <ac:chgData name="Manuel Gertrudix Barrio" userId="f0a35af9-5215-4a89-ba64-ae8ddeb2580a" providerId="ADAL" clId="{712BCF42-BE6B-674E-93EC-FFC4BA1D6555}" dt="2025-01-13T13:06:23.024" v="248" actId="26606"/>
          <ac:spMkLst>
            <pc:docMk/>
            <pc:sldMk cId="3279195328" sldId="256"/>
            <ac:spMk id="28" creationId="{99ED5833-B85B-4103-8A3B-CAB0308E6C15}"/>
          </ac:spMkLst>
        </pc:spChg>
        <pc:spChg chg="add del">
          <ac:chgData name="Manuel Gertrudix Barrio" userId="f0a35af9-5215-4a89-ba64-ae8ddeb2580a" providerId="ADAL" clId="{712BCF42-BE6B-674E-93EC-FFC4BA1D6555}" dt="2025-01-13T13:06:24.475" v="250" actId="26606"/>
          <ac:spMkLst>
            <pc:docMk/>
            <pc:sldMk cId="3279195328" sldId="256"/>
            <ac:spMk id="30" creationId="{0A597D97-203B-498B-95D3-E90DC961039F}"/>
          </ac:spMkLst>
        </pc:spChg>
        <pc:spChg chg="add del">
          <ac:chgData name="Manuel Gertrudix Barrio" userId="f0a35af9-5215-4a89-ba64-ae8ddeb2580a" providerId="ADAL" clId="{712BCF42-BE6B-674E-93EC-FFC4BA1D6555}" dt="2025-01-13T13:06:24.475" v="250" actId="26606"/>
          <ac:spMkLst>
            <pc:docMk/>
            <pc:sldMk cId="3279195328" sldId="256"/>
            <ac:spMk id="31" creationId="{6A6EF10E-DF41-4BD3-8EB4-6F646531DC26}"/>
          </ac:spMkLst>
        </pc:spChg>
        <pc:spChg chg="add del">
          <ac:chgData name="Manuel Gertrudix Barrio" userId="f0a35af9-5215-4a89-ba64-ae8ddeb2580a" providerId="ADAL" clId="{712BCF42-BE6B-674E-93EC-FFC4BA1D6555}" dt="2025-01-13T13:06:28.410" v="252" actId="26606"/>
          <ac:spMkLst>
            <pc:docMk/>
            <pc:sldMk cId="3279195328" sldId="256"/>
            <ac:spMk id="33" creationId="{6234BCC6-39B9-47D9-8BF8-C665401AE23C}"/>
          </ac:spMkLst>
        </pc:spChg>
        <pc:spChg chg="add del">
          <ac:chgData name="Manuel Gertrudix Barrio" userId="f0a35af9-5215-4a89-ba64-ae8ddeb2580a" providerId="ADAL" clId="{712BCF42-BE6B-674E-93EC-FFC4BA1D6555}" dt="2025-01-13T13:06:28.410" v="252" actId="26606"/>
          <ac:spMkLst>
            <pc:docMk/>
            <pc:sldMk cId="3279195328" sldId="256"/>
            <ac:spMk id="34" creationId="{72A9CE9D-DAC3-40AF-B504-78A64A909F9D}"/>
          </ac:spMkLst>
        </pc:spChg>
        <pc:spChg chg="add del">
          <ac:chgData name="Manuel Gertrudix Barrio" userId="f0a35af9-5215-4a89-ba64-ae8ddeb2580a" providerId="ADAL" clId="{712BCF42-BE6B-674E-93EC-FFC4BA1D6555}" dt="2025-01-13T13:06:28.410" v="252" actId="26606"/>
          <ac:spMkLst>
            <pc:docMk/>
            <pc:sldMk cId="3279195328" sldId="256"/>
            <ac:spMk id="35" creationId="{506D7452-6CDE-4381-86CE-07B2459383D5}"/>
          </ac:spMkLst>
        </pc:spChg>
        <pc:spChg chg="add del">
          <ac:chgData name="Manuel Gertrudix Barrio" userId="f0a35af9-5215-4a89-ba64-ae8ddeb2580a" providerId="ADAL" clId="{712BCF42-BE6B-674E-93EC-FFC4BA1D6555}" dt="2025-01-13T13:06:28.410" v="252" actId="26606"/>
          <ac:spMkLst>
            <pc:docMk/>
            <pc:sldMk cId="3279195328" sldId="256"/>
            <ac:spMk id="36" creationId="{762DA937-8B55-4317-BD32-98D7AF30E39E}"/>
          </ac:spMkLst>
        </pc:spChg>
        <pc:spChg chg="add del">
          <ac:chgData name="Manuel Gertrudix Barrio" userId="f0a35af9-5215-4a89-ba64-ae8ddeb2580a" providerId="ADAL" clId="{712BCF42-BE6B-674E-93EC-FFC4BA1D6555}" dt="2025-01-13T13:06:28.410" v="252" actId="26606"/>
          <ac:spMkLst>
            <pc:docMk/>
            <pc:sldMk cId="3279195328" sldId="256"/>
            <ac:spMk id="37" creationId="{C52EE5A8-045B-4D39-8ED1-513334085EEC}"/>
          </ac:spMkLst>
        </pc:spChg>
        <pc:spChg chg="add del mod">
          <ac:chgData name="Manuel Gertrudix Barrio" userId="f0a35af9-5215-4a89-ba64-ae8ddeb2580a" providerId="ADAL" clId="{712BCF42-BE6B-674E-93EC-FFC4BA1D6555}" dt="2025-01-13T13:10:49.182" v="269" actId="21"/>
          <ac:spMkLst>
            <pc:docMk/>
            <pc:sldMk cId="3279195328" sldId="256"/>
            <ac:spMk id="38" creationId="{8B45FD41-1299-DD0E-F298-90F424C1F309}"/>
          </ac:spMkLst>
        </pc:spChg>
        <pc:spChg chg="add del">
          <ac:chgData name="Manuel Gertrudix Barrio" userId="f0a35af9-5215-4a89-ba64-ae8ddeb2580a" providerId="ADAL" clId="{712BCF42-BE6B-674E-93EC-FFC4BA1D6555}" dt="2025-01-13T13:06:31.975" v="254" actId="26606"/>
          <ac:spMkLst>
            <pc:docMk/>
            <pc:sldMk cId="3279195328" sldId="256"/>
            <ac:spMk id="39" creationId="{2151139A-886F-4B97-8815-729AD3831BBD}"/>
          </ac:spMkLst>
        </pc:spChg>
        <pc:spChg chg="add del">
          <ac:chgData name="Manuel Gertrudix Barrio" userId="f0a35af9-5215-4a89-ba64-ae8ddeb2580a" providerId="ADAL" clId="{712BCF42-BE6B-674E-93EC-FFC4BA1D6555}" dt="2025-01-13T13:06:31.975" v="254" actId="26606"/>
          <ac:spMkLst>
            <pc:docMk/>
            <pc:sldMk cId="3279195328" sldId="256"/>
            <ac:spMk id="40" creationId="{AB5E08C4-8CDD-4623-A5B8-E998C6DEE3B7}"/>
          </ac:spMkLst>
        </pc:spChg>
        <pc:spChg chg="add del">
          <ac:chgData name="Manuel Gertrudix Barrio" userId="f0a35af9-5215-4a89-ba64-ae8ddeb2580a" providerId="ADAL" clId="{712BCF42-BE6B-674E-93EC-FFC4BA1D6555}" dt="2025-01-13T13:06:31.975" v="254" actId="26606"/>
          <ac:spMkLst>
            <pc:docMk/>
            <pc:sldMk cId="3279195328" sldId="256"/>
            <ac:spMk id="41" creationId="{15F33878-D502-4FFA-8ACE-F2AECDB2A23F}"/>
          </ac:spMkLst>
        </pc:spChg>
        <pc:spChg chg="add del">
          <ac:chgData name="Manuel Gertrudix Barrio" userId="f0a35af9-5215-4a89-ba64-ae8ddeb2580a" providerId="ADAL" clId="{712BCF42-BE6B-674E-93EC-FFC4BA1D6555}" dt="2025-01-13T13:06:31.975" v="254" actId="26606"/>
          <ac:spMkLst>
            <pc:docMk/>
            <pc:sldMk cId="3279195328" sldId="256"/>
            <ac:spMk id="42" creationId="{D3539FEE-81D3-4406-802E-60B20B16F4F6}"/>
          </ac:spMkLst>
        </pc:spChg>
        <pc:spChg chg="add del">
          <ac:chgData name="Manuel Gertrudix Barrio" userId="f0a35af9-5215-4a89-ba64-ae8ddeb2580a" providerId="ADAL" clId="{712BCF42-BE6B-674E-93EC-FFC4BA1D6555}" dt="2025-01-13T13:06:31.975" v="254" actId="26606"/>
          <ac:spMkLst>
            <pc:docMk/>
            <pc:sldMk cId="3279195328" sldId="256"/>
            <ac:spMk id="43" creationId="{DC701763-729E-462F-A5A8-E0DEFEB1E2E4}"/>
          </ac:spMkLst>
        </pc:spChg>
        <pc:spChg chg="add del mod">
          <ac:chgData name="Manuel Gertrudix Barrio" userId="f0a35af9-5215-4a89-ba64-ae8ddeb2580a" providerId="ADAL" clId="{712BCF42-BE6B-674E-93EC-FFC4BA1D6555}" dt="2025-01-13T13:10:49.182" v="269" actId="21"/>
          <ac:spMkLst>
            <pc:docMk/>
            <pc:sldMk cId="3279195328" sldId="256"/>
            <ac:spMk id="44" creationId="{37588782-AA4E-B299-7106-5985D6AB919B}"/>
          </ac:spMkLst>
        </pc:spChg>
        <pc:spChg chg="add del">
          <ac:chgData name="Manuel Gertrudix Barrio" userId="f0a35af9-5215-4a89-ba64-ae8ddeb2580a" providerId="ADAL" clId="{712BCF42-BE6B-674E-93EC-FFC4BA1D6555}" dt="2025-01-13T13:06:34.543" v="256" actId="26606"/>
          <ac:spMkLst>
            <pc:docMk/>
            <pc:sldMk cId="3279195328" sldId="256"/>
            <ac:spMk id="45" creationId="{AC8EEB0F-BA72-49AC-956F-331B60FDE79E}"/>
          </ac:spMkLst>
        </pc:spChg>
        <pc:spChg chg="add del">
          <ac:chgData name="Manuel Gertrudix Barrio" userId="f0a35af9-5215-4a89-ba64-ae8ddeb2580a" providerId="ADAL" clId="{712BCF42-BE6B-674E-93EC-FFC4BA1D6555}" dt="2025-01-13T13:06:34.543" v="256" actId="26606"/>
          <ac:spMkLst>
            <pc:docMk/>
            <pc:sldMk cId="3279195328" sldId="256"/>
            <ac:spMk id="46" creationId="{8CC700D5-9809-43F4-89D5-7DBBCB0DCC10}"/>
          </ac:spMkLst>
        </pc:spChg>
        <pc:spChg chg="add del">
          <ac:chgData name="Manuel Gertrudix Barrio" userId="f0a35af9-5215-4a89-ba64-ae8ddeb2580a" providerId="ADAL" clId="{712BCF42-BE6B-674E-93EC-FFC4BA1D6555}" dt="2025-01-13T13:06:34.543" v="256" actId="26606"/>
          <ac:spMkLst>
            <pc:docMk/>
            <pc:sldMk cId="3279195328" sldId="256"/>
            <ac:spMk id="47" creationId="{C7163242-6303-46DC-BAC1-2A204F061321}"/>
          </ac:spMkLst>
        </pc:spChg>
        <pc:spChg chg="add del">
          <ac:chgData name="Manuel Gertrudix Barrio" userId="f0a35af9-5215-4a89-ba64-ae8ddeb2580a" providerId="ADAL" clId="{712BCF42-BE6B-674E-93EC-FFC4BA1D6555}" dt="2025-01-13T13:06:34.543" v="256" actId="26606"/>
          <ac:spMkLst>
            <pc:docMk/>
            <pc:sldMk cId="3279195328" sldId="256"/>
            <ac:spMk id="48" creationId="{805C4C40-D70E-4C4F-B228-98A0A6132603}"/>
          </ac:spMkLst>
        </pc:spChg>
        <pc:spChg chg="add del">
          <ac:chgData name="Manuel Gertrudix Barrio" userId="f0a35af9-5215-4a89-ba64-ae8ddeb2580a" providerId="ADAL" clId="{712BCF42-BE6B-674E-93EC-FFC4BA1D6555}" dt="2025-01-13T13:06:42.051" v="258" actId="26606"/>
          <ac:spMkLst>
            <pc:docMk/>
            <pc:sldMk cId="3279195328" sldId="256"/>
            <ac:spMk id="52" creationId="{F8446B12-7391-4711-8B31-112A0B896C76}"/>
          </ac:spMkLst>
        </pc:spChg>
        <pc:spChg chg="add del mod">
          <ac:chgData name="Manuel Gertrudix Barrio" userId="f0a35af9-5215-4a89-ba64-ae8ddeb2580a" providerId="ADAL" clId="{712BCF42-BE6B-674E-93EC-FFC4BA1D6555}" dt="2025-01-13T13:10:53.788" v="272"/>
          <ac:spMkLst>
            <pc:docMk/>
            <pc:sldMk cId="3279195328" sldId="256"/>
            <ac:spMk id="56" creationId="{28869EED-F451-0F00-F176-9B22CA9BD704}"/>
          </ac:spMkLst>
        </pc:spChg>
        <pc:spChg chg="add mod">
          <ac:chgData name="Manuel Gertrudix Barrio" userId="f0a35af9-5215-4a89-ba64-ae8ddeb2580a" providerId="ADAL" clId="{712BCF42-BE6B-674E-93EC-FFC4BA1D6555}" dt="2025-01-13T13:11:21.893" v="290" actId="26606"/>
          <ac:spMkLst>
            <pc:docMk/>
            <pc:sldMk cId="3279195328" sldId="256"/>
            <ac:spMk id="59" creationId="{4573B02D-B964-1FFC-412D-B8D41AF63D80}"/>
          </ac:spMkLst>
        </pc:spChg>
        <pc:spChg chg="add mod">
          <ac:chgData name="Manuel Gertrudix Barrio" userId="f0a35af9-5215-4a89-ba64-ae8ddeb2580a" providerId="ADAL" clId="{712BCF42-BE6B-674E-93EC-FFC4BA1D6555}" dt="2025-01-13T13:11:21.893" v="290" actId="26606"/>
          <ac:spMkLst>
            <pc:docMk/>
            <pc:sldMk cId="3279195328" sldId="256"/>
            <ac:spMk id="60" creationId="{00D18FA6-DB17-59F5-239C-A29C5BA44FFE}"/>
          </ac:spMkLst>
        </pc:spChg>
        <pc:spChg chg="add del">
          <ac:chgData name="Manuel Gertrudix Barrio" userId="f0a35af9-5215-4a89-ba64-ae8ddeb2580a" providerId="ADAL" clId="{712BCF42-BE6B-674E-93EC-FFC4BA1D6555}" dt="2025-01-13T13:11:04.952" v="277" actId="26606"/>
          <ac:spMkLst>
            <pc:docMk/>
            <pc:sldMk cId="3279195328" sldId="256"/>
            <ac:spMk id="65" creationId="{0671A8AE-40A1-4631-A6B8-581AFF065482}"/>
          </ac:spMkLst>
        </pc:spChg>
        <pc:spChg chg="add del">
          <ac:chgData name="Manuel Gertrudix Barrio" userId="f0a35af9-5215-4a89-ba64-ae8ddeb2580a" providerId="ADAL" clId="{712BCF42-BE6B-674E-93EC-FFC4BA1D6555}" dt="2025-01-13T13:11:04.952" v="277" actId="26606"/>
          <ac:spMkLst>
            <pc:docMk/>
            <pc:sldMk cId="3279195328" sldId="256"/>
            <ac:spMk id="67" creationId="{AB58EF07-17C2-48CF-ABB0-EEF1F17CB8F0}"/>
          </ac:spMkLst>
        </pc:spChg>
        <pc:spChg chg="add del">
          <ac:chgData name="Manuel Gertrudix Barrio" userId="f0a35af9-5215-4a89-ba64-ae8ddeb2580a" providerId="ADAL" clId="{712BCF42-BE6B-674E-93EC-FFC4BA1D6555}" dt="2025-01-13T13:11:04.952" v="277" actId="26606"/>
          <ac:spMkLst>
            <pc:docMk/>
            <pc:sldMk cId="3279195328" sldId="256"/>
            <ac:spMk id="69" creationId="{AF2F604E-43BE-4DC3-B983-E071523364F8}"/>
          </ac:spMkLst>
        </pc:spChg>
        <pc:spChg chg="add del">
          <ac:chgData name="Manuel Gertrudix Barrio" userId="f0a35af9-5215-4a89-ba64-ae8ddeb2580a" providerId="ADAL" clId="{712BCF42-BE6B-674E-93EC-FFC4BA1D6555}" dt="2025-01-13T13:11:04.952" v="277" actId="26606"/>
          <ac:spMkLst>
            <pc:docMk/>
            <pc:sldMk cId="3279195328" sldId="256"/>
            <ac:spMk id="71" creationId="{08C9B587-E65E-4B52-B37C-ABEBB6E87928}"/>
          </ac:spMkLst>
        </pc:spChg>
        <pc:spChg chg="add del">
          <ac:chgData name="Manuel Gertrudix Barrio" userId="f0a35af9-5215-4a89-ba64-ae8ddeb2580a" providerId="ADAL" clId="{712BCF42-BE6B-674E-93EC-FFC4BA1D6555}" dt="2025-01-13T13:11:07.069" v="279" actId="26606"/>
          <ac:spMkLst>
            <pc:docMk/>
            <pc:sldMk cId="3279195328" sldId="256"/>
            <ac:spMk id="73" creationId="{71B2258F-86CA-4D4D-8270-BC05FCDEBFB3}"/>
          </ac:spMkLst>
        </pc:spChg>
        <pc:spChg chg="add del">
          <ac:chgData name="Manuel Gertrudix Barrio" userId="f0a35af9-5215-4a89-ba64-ae8ddeb2580a" providerId="ADAL" clId="{712BCF42-BE6B-674E-93EC-FFC4BA1D6555}" dt="2025-01-13T13:11:09.050" v="281" actId="26606"/>
          <ac:spMkLst>
            <pc:docMk/>
            <pc:sldMk cId="3279195328" sldId="256"/>
            <ac:spMk id="75" creationId="{E91DC736-0EF8-4F87-9146-EBF1D2EE4D3D}"/>
          </ac:spMkLst>
        </pc:spChg>
        <pc:spChg chg="add del">
          <ac:chgData name="Manuel Gertrudix Barrio" userId="f0a35af9-5215-4a89-ba64-ae8ddeb2580a" providerId="ADAL" clId="{712BCF42-BE6B-674E-93EC-FFC4BA1D6555}" dt="2025-01-13T13:11:09.050" v="281" actId="26606"/>
          <ac:spMkLst>
            <pc:docMk/>
            <pc:sldMk cId="3279195328" sldId="256"/>
            <ac:spMk id="76" creationId="{097CD68E-23E3-4007-8847-CD0944C4F7BE}"/>
          </ac:spMkLst>
        </pc:spChg>
        <pc:spChg chg="add del">
          <ac:chgData name="Manuel Gertrudix Barrio" userId="f0a35af9-5215-4a89-ba64-ae8ddeb2580a" providerId="ADAL" clId="{712BCF42-BE6B-674E-93EC-FFC4BA1D6555}" dt="2025-01-13T13:11:09.050" v="281" actId="26606"/>
          <ac:spMkLst>
            <pc:docMk/>
            <pc:sldMk cId="3279195328" sldId="256"/>
            <ac:spMk id="77" creationId="{AF2F604E-43BE-4DC3-B983-E071523364F8}"/>
          </ac:spMkLst>
        </pc:spChg>
        <pc:spChg chg="add del">
          <ac:chgData name="Manuel Gertrudix Barrio" userId="f0a35af9-5215-4a89-ba64-ae8ddeb2580a" providerId="ADAL" clId="{712BCF42-BE6B-674E-93EC-FFC4BA1D6555}" dt="2025-01-13T13:11:09.050" v="281" actId="26606"/>
          <ac:spMkLst>
            <pc:docMk/>
            <pc:sldMk cId="3279195328" sldId="256"/>
            <ac:spMk id="78" creationId="{08C9B587-E65E-4B52-B37C-ABEBB6E87928}"/>
          </ac:spMkLst>
        </pc:spChg>
        <pc:spChg chg="add del">
          <ac:chgData name="Manuel Gertrudix Barrio" userId="f0a35af9-5215-4a89-ba64-ae8ddeb2580a" providerId="ADAL" clId="{712BCF42-BE6B-674E-93EC-FFC4BA1D6555}" dt="2025-01-13T13:11:13.403" v="283" actId="26606"/>
          <ac:spMkLst>
            <pc:docMk/>
            <pc:sldMk cId="3279195328" sldId="256"/>
            <ac:spMk id="80" creationId="{C1DD1A8A-57D5-4A81-AD04-532B043C5611}"/>
          </ac:spMkLst>
        </pc:spChg>
        <pc:spChg chg="add del">
          <ac:chgData name="Manuel Gertrudix Barrio" userId="f0a35af9-5215-4a89-ba64-ae8ddeb2580a" providerId="ADAL" clId="{712BCF42-BE6B-674E-93EC-FFC4BA1D6555}" dt="2025-01-13T13:11:13.403" v="283" actId="26606"/>
          <ac:spMkLst>
            <pc:docMk/>
            <pc:sldMk cId="3279195328" sldId="256"/>
            <ac:spMk id="81" creationId="{007891EC-4501-44ED-A8C8-B11B6DB767AB}"/>
          </ac:spMkLst>
        </pc:spChg>
        <pc:spChg chg="add del">
          <ac:chgData name="Manuel Gertrudix Barrio" userId="f0a35af9-5215-4a89-ba64-ae8ddeb2580a" providerId="ADAL" clId="{712BCF42-BE6B-674E-93EC-FFC4BA1D6555}" dt="2025-01-13T13:11:17.836" v="285" actId="26606"/>
          <ac:spMkLst>
            <pc:docMk/>
            <pc:sldMk cId="3279195328" sldId="256"/>
            <ac:spMk id="83" creationId="{5A59F003-E00A-43F9-91DC-CC54E3B87466}"/>
          </ac:spMkLst>
        </pc:spChg>
        <pc:spChg chg="add del">
          <ac:chgData name="Manuel Gertrudix Barrio" userId="f0a35af9-5215-4a89-ba64-ae8ddeb2580a" providerId="ADAL" clId="{712BCF42-BE6B-674E-93EC-FFC4BA1D6555}" dt="2025-01-13T13:11:17.836" v="285" actId="26606"/>
          <ac:spMkLst>
            <pc:docMk/>
            <pc:sldMk cId="3279195328" sldId="256"/>
            <ac:spMk id="84" creationId="{D74A4382-E3AD-430A-9A1F-DFA3E0E77A7D}"/>
          </ac:spMkLst>
        </pc:spChg>
        <pc:spChg chg="add del">
          <ac:chgData name="Manuel Gertrudix Barrio" userId="f0a35af9-5215-4a89-ba64-ae8ddeb2580a" providerId="ADAL" clId="{712BCF42-BE6B-674E-93EC-FFC4BA1D6555}" dt="2025-01-13T13:11:17.836" v="285" actId="26606"/>
          <ac:spMkLst>
            <pc:docMk/>
            <pc:sldMk cId="3279195328" sldId="256"/>
            <ac:spMk id="85" creationId="{79F40191-0F44-4FD1-82CC-ACB507C14BE6}"/>
          </ac:spMkLst>
        </pc:spChg>
        <pc:spChg chg="add del">
          <ac:chgData name="Manuel Gertrudix Barrio" userId="f0a35af9-5215-4a89-ba64-ae8ddeb2580a" providerId="ADAL" clId="{712BCF42-BE6B-674E-93EC-FFC4BA1D6555}" dt="2025-01-13T13:11:19.788" v="287" actId="26606"/>
          <ac:spMkLst>
            <pc:docMk/>
            <pc:sldMk cId="3279195328" sldId="256"/>
            <ac:spMk id="87" creationId="{5E395AE0-8789-FAD6-A987-32E65C185100}"/>
          </ac:spMkLst>
        </pc:spChg>
        <pc:spChg chg="add">
          <ac:chgData name="Manuel Gertrudix Barrio" userId="f0a35af9-5215-4a89-ba64-ae8ddeb2580a" providerId="ADAL" clId="{712BCF42-BE6B-674E-93EC-FFC4BA1D6555}" dt="2025-01-13T13:11:21.893" v="290" actId="26606"/>
          <ac:spMkLst>
            <pc:docMk/>
            <pc:sldMk cId="3279195328" sldId="256"/>
            <ac:spMk id="94" creationId="{5A59F003-E00A-43F9-91DC-CC54E3B87466}"/>
          </ac:spMkLst>
        </pc:spChg>
        <pc:spChg chg="add">
          <ac:chgData name="Manuel Gertrudix Barrio" userId="f0a35af9-5215-4a89-ba64-ae8ddeb2580a" providerId="ADAL" clId="{712BCF42-BE6B-674E-93EC-FFC4BA1D6555}" dt="2025-01-13T13:11:21.893" v="290" actId="26606"/>
          <ac:spMkLst>
            <pc:docMk/>
            <pc:sldMk cId="3279195328" sldId="256"/>
            <ac:spMk id="95" creationId="{D74A4382-E3AD-430A-9A1F-DFA3E0E77A7D}"/>
          </ac:spMkLst>
        </pc:spChg>
        <pc:spChg chg="add">
          <ac:chgData name="Manuel Gertrudix Barrio" userId="f0a35af9-5215-4a89-ba64-ae8ddeb2580a" providerId="ADAL" clId="{712BCF42-BE6B-674E-93EC-FFC4BA1D6555}" dt="2025-01-13T13:11:21.893" v="290" actId="26606"/>
          <ac:spMkLst>
            <pc:docMk/>
            <pc:sldMk cId="3279195328" sldId="256"/>
            <ac:spMk id="96" creationId="{79F40191-0F44-4FD1-82CC-ACB507C14BE6}"/>
          </ac:spMkLst>
        </pc:spChg>
        <pc:grpChg chg="add del mod">
          <ac:chgData name="Manuel Gertrudix Barrio" userId="f0a35af9-5215-4a89-ba64-ae8ddeb2580a" providerId="ADAL" clId="{712BCF42-BE6B-674E-93EC-FFC4BA1D6555}" dt="2025-01-13T13:00:34.844" v="13" actId="478"/>
          <ac:grpSpMkLst>
            <pc:docMk/>
            <pc:sldMk cId="3279195328" sldId="256"/>
            <ac:grpSpMk id="8" creationId="{9913933C-C427-4D27-AC59-E7C24C7E59BA}"/>
          </ac:grpSpMkLst>
        </pc:grpChg>
        <pc:grpChg chg="add del">
          <ac:chgData name="Manuel Gertrudix Barrio" userId="f0a35af9-5215-4a89-ba64-ae8ddeb2580a" providerId="ADAL" clId="{712BCF42-BE6B-674E-93EC-FFC4BA1D6555}" dt="2025-01-13T13:06:34.543" v="256" actId="26606"/>
          <ac:grpSpMkLst>
            <pc:docMk/>
            <pc:sldMk cId="3279195328" sldId="256"/>
            <ac:grpSpMk id="49" creationId="{06536C0D-2219-44F1-94EC-B9A56501DB36}"/>
          </ac:grpSpMkLst>
        </pc:grpChg>
        <pc:grpChg chg="add del">
          <ac:chgData name="Manuel Gertrudix Barrio" userId="f0a35af9-5215-4a89-ba64-ae8ddeb2580a" providerId="ADAL" clId="{712BCF42-BE6B-674E-93EC-FFC4BA1D6555}" dt="2025-01-13T13:06:42.051" v="258" actId="26606"/>
          <ac:grpSpMkLst>
            <pc:docMk/>
            <pc:sldMk cId="3279195328" sldId="256"/>
            <ac:grpSpMk id="53" creationId="{AC0B7807-0C83-4963-821A-69B172722E49}"/>
          </ac:grpSpMkLst>
        </pc:grpChg>
        <pc:grpChg chg="add del">
          <ac:chgData name="Manuel Gertrudix Barrio" userId="f0a35af9-5215-4a89-ba64-ae8ddeb2580a" providerId="ADAL" clId="{712BCF42-BE6B-674E-93EC-FFC4BA1D6555}" dt="2025-01-13T13:11:21.887" v="289" actId="26606"/>
          <ac:grpSpMkLst>
            <pc:docMk/>
            <pc:sldMk cId="3279195328" sldId="256"/>
            <ac:grpSpMk id="90" creationId="{D19F7815-3AA2-7679-26F4-A63338C8BD5B}"/>
          </ac:grpSpMkLst>
        </pc:grpChg>
        <pc:picChg chg="add del mod">
          <ac:chgData name="Manuel Gertrudix Barrio" userId="f0a35af9-5215-4a89-ba64-ae8ddeb2580a" providerId="ADAL" clId="{712BCF42-BE6B-674E-93EC-FFC4BA1D6555}" dt="2025-01-13T13:06:55.383" v="264" actId="21"/>
          <ac:picMkLst>
            <pc:docMk/>
            <pc:sldMk cId="3279195328" sldId="256"/>
            <ac:picMk id="4" creationId="{52C86012-C319-A128-A230-A62FEDF75F0C}"/>
          </ac:picMkLst>
        </pc:picChg>
        <pc:picChg chg="add del mod ord">
          <ac:chgData name="Manuel Gertrudix Barrio" userId="f0a35af9-5215-4a89-ba64-ae8ddeb2580a" providerId="ADAL" clId="{712BCF42-BE6B-674E-93EC-FFC4BA1D6555}" dt="2025-01-13T13:06:55.383" v="264" actId="21"/>
          <ac:picMkLst>
            <pc:docMk/>
            <pc:sldMk cId="3279195328" sldId="256"/>
            <ac:picMk id="6" creationId="{EB1F0D12-5F83-4E90-ACD9-CFBF90952E35}"/>
          </ac:picMkLst>
        </pc:picChg>
        <pc:picChg chg="add mod ord">
          <ac:chgData name="Manuel Gertrudix Barrio" userId="f0a35af9-5215-4a89-ba64-ae8ddeb2580a" providerId="ADAL" clId="{712BCF42-BE6B-674E-93EC-FFC4BA1D6555}" dt="2025-01-13T13:06:43.343" v="260"/>
          <ac:picMkLst>
            <pc:docMk/>
            <pc:sldMk cId="3279195328" sldId="256"/>
            <ac:picMk id="17" creationId="{71B19735-FAF4-D724-E6ED-1955C69EBCB4}"/>
          </ac:picMkLst>
        </pc:picChg>
        <pc:picChg chg="add del mod">
          <ac:chgData name="Manuel Gertrudix Barrio" userId="f0a35af9-5215-4a89-ba64-ae8ddeb2580a" providerId="ADAL" clId="{712BCF42-BE6B-674E-93EC-FFC4BA1D6555}" dt="2025-01-13T13:10:52.058" v="271" actId="478"/>
          <ac:picMkLst>
            <pc:docMk/>
            <pc:sldMk cId="3279195328" sldId="256"/>
            <ac:picMk id="27" creationId="{7F14F485-AE4A-C181-FDBB-91D05D67F0D3}"/>
          </ac:picMkLst>
        </pc:picChg>
        <pc:picChg chg="add del mod">
          <ac:chgData name="Manuel Gertrudix Barrio" userId="f0a35af9-5215-4a89-ba64-ae8ddeb2580a" providerId="ADAL" clId="{712BCF42-BE6B-674E-93EC-FFC4BA1D6555}" dt="2025-01-13T13:10:50.713" v="270" actId="478"/>
          <ac:picMkLst>
            <pc:docMk/>
            <pc:sldMk cId="3279195328" sldId="256"/>
            <ac:picMk id="29" creationId="{7224FA3D-F287-11D4-7996-61706FEA9D0F}"/>
          </ac:picMkLst>
        </pc:picChg>
        <pc:picChg chg="add del mod">
          <ac:chgData name="Manuel Gertrudix Barrio" userId="f0a35af9-5215-4a89-ba64-ae8ddeb2580a" providerId="ADAL" clId="{712BCF42-BE6B-674E-93EC-FFC4BA1D6555}" dt="2025-01-13T13:10:43.368" v="268" actId="478"/>
          <ac:picMkLst>
            <pc:docMk/>
            <pc:sldMk cId="3279195328" sldId="256"/>
            <ac:picMk id="51" creationId="{02332EC4-1EE2-4571-330B-855FA072BE3B}"/>
          </ac:picMkLst>
        </pc:picChg>
        <pc:picChg chg="add mod ord">
          <ac:chgData name="Manuel Gertrudix Barrio" userId="f0a35af9-5215-4a89-ba64-ae8ddeb2580a" providerId="ADAL" clId="{712BCF42-BE6B-674E-93EC-FFC4BA1D6555}" dt="2025-01-13T13:11:21.893" v="290" actId="26606"/>
          <ac:picMkLst>
            <pc:docMk/>
            <pc:sldMk cId="3279195328" sldId="256"/>
            <ac:picMk id="58" creationId="{C8CA8036-E01A-B118-D1D0-C667BE5E3B3F}"/>
          </ac:picMkLst>
        </pc:picChg>
        <pc:cxnChg chg="add del">
          <ac:chgData name="Manuel Gertrudix Barrio" userId="f0a35af9-5215-4a89-ba64-ae8ddeb2580a" providerId="ADAL" clId="{712BCF42-BE6B-674E-93EC-FFC4BA1D6555}" dt="2025-01-13T13:06:20.990" v="246" actId="26606"/>
          <ac:cxnSpMkLst>
            <pc:docMk/>
            <pc:sldMk cId="3279195328" sldId="256"/>
            <ac:cxnSpMk id="26" creationId="{C41BAEC7-F7B0-4224-8B18-8F74B7D87F0B}"/>
          </ac:cxnSpMkLst>
        </pc:cxnChg>
        <pc:cxnChg chg="add del">
          <ac:chgData name="Manuel Gertrudix Barrio" userId="f0a35af9-5215-4a89-ba64-ae8ddeb2580a" providerId="ADAL" clId="{712BCF42-BE6B-674E-93EC-FFC4BA1D6555}" dt="2025-01-13T13:11:19.788" v="287" actId="26606"/>
          <ac:cxnSpMkLst>
            <pc:docMk/>
            <pc:sldMk cId="3279195328" sldId="256"/>
            <ac:cxnSpMk id="88" creationId="{7667AA61-5C27-F30F-D229-06CBE5709F33}"/>
          </ac:cxnSpMkLst>
        </pc:cxnChg>
      </pc:sldChg>
      <pc:sldChg chg="addSp delSp modSp mod setBg">
        <pc:chgData name="Manuel Gertrudix Barrio" userId="f0a35af9-5215-4a89-ba64-ae8ddeb2580a" providerId="ADAL" clId="{712BCF42-BE6B-674E-93EC-FFC4BA1D6555}" dt="2025-01-13T16:44:05.009" v="677" actId="5793"/>
        <pc:sldMkLst>
          <pc:docMk/>
          <pc:sldMk cId="3451705939" sldId="257"/>
        </pc:sldMkLst>
        <pc:spChg chg="mod">
          <ac:chgData name="Manuel Gertrudix Barrio" userId="f0a35af9-5215-4a89-ba64-ae8ddeb2580a" providerId="ADAL" clId="{712BCF42-BE6B-674E-93EC-FFC4BA1D6555}" dt="2025-01-13T16:43:56.086" v="676" actId="26606"/>
          <ac:spMkLst>
            <pc:docMk/>
            <pc:sldMk cId="3451705939" sldId="257"/>
            <ac:spMk id="6" creationId="{44C798A4-3D9E-4F7E-AB46-92EFEED566C0}"/>
          </ac:spMkLst>
        </pc:spChg>
        <pc:spChg chg="mod ord">
          <ac:chgData name="Manuel Gertrudix Barrio" userId="f0a35af9-5215-4a89-ba64-ae8ddeb2580a" providerId="ADAL" clId="{712BCF42-BE6B-674E-93EC-FFC4BA1D6555}" dt="2025-01-13T16:44:05.009" v="677" actId="5793"/>
          <ac:spMkLst>
            <pc:docMk/>
            <pc:sldMk cId="3451705939" sldId="257"/>
            <ac:spMk id="7" creationId="{11CE79AE-5626-40B4-A866-4B9E8D8C3931}"/>
          </ac:spMkLst>
        </pc:spChg>
        <pc:spChg chg="add del">
          <ac:chgData name="Manuel Gertrudix Barrio" userId="f0a35af9-5215-4a89-ba64-ae8ddeb2580a" providerId="ADAL" clId="{712BCF42-BE6B-674E-93EC-FFC4BA1D6555}" dt="2025-01-13T16:43:50.626" v="671" actId="26606"/>
          <ac:spMkLst>
            <pc:docMk/>
            <pc:sldMk cId="3451705939" sldId="257"/>
            <ac:spMk id="13" creationId="{B6FACB3C-9069-4791-BC5C-0DB7CD19B853}"/>
          </ac:spMkLst>
        </pc:spChg>
        <pc:spChg chg="add del">
          <ac:chgData name="Manuel Gertrudix Barrio" userId="f0a35af9-5215-4a89-ba64-ae8ddeb2580a" providerId="ADAL" clId="{712BCF42-BE6B-674E-93EC-FFC4BA1D6555}" dt="2025-01-13T16:43:50.626" v="671" actId="26606"/>
          <ac:spMkLst>
            <pc:docMk/>
            <pc:sldMk cId="3451705939" sldId="257"/>
            <ac:spMk id="15" creationId="{71F2038E-D777-4B76-81DD-DD13EE91B9DD}"/>
          </ac:spMkLst>
        </pc:spChg>
        <pc:spChg chg="add">
          <ac:chgData name="Manuel Gertrudix Barrio" userId="f0a35af9-5215-4a89-ba64-ae8ddeb2580a" providerId="ADAL" clId="{712BCF42-BE6B-674E-93EC-FFC4BA1D6555}" dt="2025-01-13T16:43:56.086" v="676" actId="26606"/>
          <ac:spMkLst>
            <pc:docMk/>
            <pc:sldMk cId="3451705939" sldId="257"/>
            <ac:spMk id="19" creationId="{3873B707-463F-40B0-8227-E8CC6C67EB25}"/>
          </ac:spMkLst>
        </pc:spChg>
        <pc:spChg chg="add">
          <ac:chgData name="Manuel Gertrudix Barrio" userId="f0a35af9-5215-4a89-ba64-ae8ddeb2580a" providerId="ADAL" clId="{712BCF42-BE6B-674E-93EC-FFC4BA1D6555}" dt="2025-01-13T16:43:56.086" v="676" actId="26606"/>
          <ac:spMkLst>
            <pc:docMk/>
            <pc:sldMk cId="3451705939" sldId="257"/>
            <ac:spMk id="21" creationId="{C13237C8-E62C-4F0D-A318-BD6FB6C2D138}"/>
          </ac:spMkLst>
        </pc:spChg>
        <pc:spChg chg="add del">
          <ac:chgData name="Manuel Gertrudix Barrio" userId="f0a35af9-5215-4a89-ba64-ae8ddeb2580a" providerId="ADAL" clId="{712BCF42-BE6B-674E-93EC-FFC4BA1D6555}" dt="2025-01-13T16:43:53.301" v="673" actId="26606"/>
          <ac:spMkLst>
            <pc:docMk/>
            <pc:sldMk cId="3451705939" sldId="257"/>
            <ac:spMk id="23" creationId="{23E547B5-89CF-4EC0-96DE-25771AED0799}"/>
          </ac:spMkLst>
        </pc:spChg>
        <pc:spChg chg="add del">
          <ac:chgData name="Manuel Gertrudix Barrio" userId="f0a35af9-5215-4a89-ba64-ae8ddeb2580a" providerId="ADAL" clId="{712BCF42-BE6B-674E-93EC-FFC4BA1D6555}" dt="2025-01-13T16:43:53.301" v="673" actId="26606"/>
          <ac:spMkLst>
            <pc:docMk/>
            <pc:sldMk cId="3451705939" sldId="257"/>
            <ac:spMk id="24" creationId="{3F0B8CEB-8279-4E5E-A0CE-1FC9F71736F2}"/>
          </ac:spMkLst>
        </pc:spChg>
        <pc:spChg chg="add del">
          <ac:chgData name="Manuel Gertrudix Barrio" userId="f0a35af9-5215-4a89-ba64-ae8ddeb2580a" providerId="ADAL" clId="{712BCF42-BE6B-674E-93EC-FFC4BA1D6555}" dt="2025-01-13T16:43:56.077" v="675" actId="26606"/>
          <ac:spMkLst>
            <pc:docMk/>
            <pc:sldMk cId="3451705939" sldId="257"/>
            <ac:spMk id="26" creationId="{F94AA2BD-2E3F-4B1D-8127-5744B8115311}"/>
          </ac:spMkLst>
        </pc:spChg>
        <pc:spChg chg="add del">
          <ac:chgData name="Manuel Gertrudix Barrio" userId="f0a35af9-5215-4a89-ba64-ae8ddeb2580a" providerId="ADAL" clId="{712BCF42-BE6B-674E-93EC-FFC4BA1D6555}" dt="2025-01-13T16:43:56.077" v="675" actId="26606"/>
          <ac:spMkLst>
            <pc:docMk/>
            <pc:sldMk cId="3451705939" sldId="257"/>
            <ac:spMk id="27" creationId="{4BD02261-2DC8-4AA8-9E16-7751AE892445}"/>
          </ac:spMkLst>
        </pc:spChg>
        <pc:spChg chg="add del">
          <ac:chgData name="Manuel Gertrudix Barrio" userId="f0a35af9-5215-4a89-ba64-ae8ddeb2580a" providerId="ADAL" clId="{712BCF42-BE6B-674E-93EC-FFC4BA1D6555}" dt="2025-01-13T16:43:56.077" v="675" actId="26606"/>
          <ac:spMkLst>
            <pc:docMk/>
            <pc:sldMk cId="3451705939" sldId="257"/>
            <ac:spMk id="28" creationId="{3D752CF2-2291-40B5-B462-C17B174C10BC}"/>
          </ac:spMkLst>
        </pc:spChg>
        <pc:spChg chg="add">
          <ac:chgData name="Manuel Gertrudix Barrio" userId="f0a35af9-5215-4a89-ba64-ae8ddeb2580a" providerId="ADAL" clId="{712BCF42-BE6B-674E-93EC-FFC4BA1D6555}" dt="2025-01-13T16:43:56.086" v="676" actId="26606"/>
          <ac:spMkLst>
            <pc:docMk/>
            <pc:sldMk cId="3451705939" sldId="257"/>
            <ac:spMk id="30" creationId="{201CC55D-ED54-4C5C-95E6-10947BD1103B}"/>
          </ac:spMkLst>
        </pc:spChg>
        <pc:spChg chg="add">
          <ac:chgData name="Manuel Gertrudix Barrio" userId="f0a35af9-5215-4a89-ba64-ae8ddeb2580a" providerId="ADAL" clId="{712BCF42-BE6B-674E-93EC-FFC4BA1D6555}" dt="2025-01-13T16:43:56.086" v="676" actId="26606"/>
          <ac:spMkLst>
            <pc:docMk/>
            <pc:sldMk cId="3451705939" sldId="257"/>
            <ac:spMk id="33" creationId="{19C9EAEA-39D0-4B0E-A0EB-51E7B26740B1}"/>
          </ac:spMkLst>
        </pc:spChg>
        <pc:grpChg chg="del">
          <ac:chgData name="Manuel Gertrudix Barrio" userId="f0a35af9-5215-4a89-ba64-ae8ddeb2580a" providerId="ADAL" clId="{712BCF42-BE6B-674E-93EC-FFC4BA1D6555}" dt="2025-01-13T16:43:41.864" v="668" actId="478"/>
          <ac:grpSpMkLst>
            <pc:docMk/>
            <pc:sldMk cId="3451705939" sldId="257"/>
            <ac:grpSpMk id="2" creationId="{2308EACA-FADF-4E39-B109-9C7515C98B22}"/>
          </ac:grpSpMkLst>
        </pc:grpChg>
        <pc:grpChg chg="add del">
          <ac:chgData name="Manuel Gertrudix Barrio" userId="f0a35af9-5215-4a89-ba64-ae8ddeb2580a" providerId="ADAL" clId="{712BCF42-BE6B-674E-93EC-FFC4BA1D6555}" dt="2025-01-13T16:43:50.626" v="671" actId="26606"/>
          <ac:grpSpMkLst>
            <pc:docMk/>
            <pc:sldMk cId="3451705939" sldId="257"/>
            <ac:grpSpMk id="17" creationId="{DD354807-230F-4402-B1B9-F733A8F1F190}"/>
          </ac:grpSpMkLst>
        </pc:grpChg>
        <pc:grpChg chg="add">
          <ac:chgData name="Manuel Gertrudix Barrio" userId="f0a35af9-5215-4a89-ba64-ae8ddeb2580a" providerId="ADAL" clId="{712BCF42-BE6B-674E-93EC-FFC4BA1D6555}" dt="2025-01-13T16:43:56.086" v="676" actId="26606"/>
          <ac:grpSpMkLst>
            <pc:docMk/>
            <pc:sldMk cId="3451705939" sldId="257"/>
            <ac:grpSpMk id="31" creationId="{1DE889C7-FAD6-4397-98E2-05D503484459}"/>
          </ac:grpSpMkLst>
        </pc:grpChg>
        <pc:picChg chg="add mod">
          <ac:chgData name="Manuel Gertrudix Barrio" userId="f0a35af9-5215-4a89-ba64-ae8ddeb2580a" providerId="ADAL" clId="{712BCF42-BE6B-674E-93EC-FFC4BA1D6555}" dt="2025-01-13T16:43:56.086" v="676" actId="26606"/>
          <ac:picMkLst>
            <pc:docMk/>
            <pc:sldMk cId="3451705939" sldId="257"/>
            <ac:picMk id="8" creationId="{885C0161-4290-6565-F9DD-AA4959EADBD8}"/>
          </ac:picMkLst>
        </pc:picChg>
      </pc:sldChg>
      <pc:sldChg chg="addSp delSp modSp mod">
        <pc:chgData name="Manuel Gertrudix Barrio" userId="f0a35af9-5215-4a89-ba64-ae8ddeb2580a" providerId="ADAL" clId="{712BCF42-BE6B-674E-93EC-FFC4BA1D6555}" dt="2025-01-13T22:21:32.631" v="1359" actId="20577"/>
        <pc:sldMkLst>
          <pc:docMk/>
          <pc:sldMk cId="1817384601" sldId="259"/>
        </pc:sldMkLst>
        <pc:spChg chg="mod">
          <ac:chgData name="Manuel Gertrudix Barrio" userId="f0a35af9-5215-4a89-ba64-ae8ddeb2580a" providerId="ADAL" clId="{712BCF42-BE6B-674E-93EC-FFC4BA1D6555}" dt="2025-01-13T22:21:32.631" v="1359" actId="20577"/>
          <ac:spMkLst>
            <pc:docMk/>
            <pc:sldMk cId="1817384601" sldId="259"/>
            <ac:spMk id="2" creationId="{00000000-0000-0000-0000-000000000000}"/>
          </ac:spMkLst>
        </pc:spChg>
        <pc:spChg chg="add del mod">
          <ac:chgData name="Manuel Gertrudix Barrio" userId="f0a35af9-5215-4a89-ba64-ae8ddeb2580a" providerId="ADAL" clId="{712BCF42-BE6B-674E-93EC-FFC4BA1D6555}" dt="2025-01-13T14:45:49.574" v="363"/>
          <ac:spMkLst>
            <pc:docMk/>
            <pc:sldMk cId="1817384601" sldId="259"/>
            <ac:spMk id="3" creationId="{81D03D4B-839B-5599-4465-162029D71FF1}"/>
          </ac:spMkLst>
        </pc:spChg>
      </pc:sldChg>
      <pc:sldChg chg="modSp del mod">
        <pc:chgData name="Manuel Gertrudix Barrio" userId="f0a35af9-5215-4a89-ba64-ae8ddeb2580a" providerId="ADAL" clId="{712BCF42-BE6B-674E-93EC-FFC4BA1D6555}" dt="2025-01-13T22:51:31.998" v="1373" actId="2696"/>
        <pc:sldMkLst>
          <pc:docMk/>
          <pc:sldMk cId="3557860912" sldId="260"/>
        </pc:sldMkLst>
        <pc:spChg chg="mod">
          <ac:chgData name="Manuel Gertrudix Barrio" userId="f0a35af9-5215-4a89-ba64-ae8ddeb2580a" providerId="ADAL" clId="{712BCF42-BE6B-674E-93EC-FFC4BA1D6555}" dt="2025-01-13T22:51:17.986" v="1372" actId="20577"/>
          <ac:spMkLst>
            <pc:docMk/>
            <pc:sldMk cId="3557860912" sldId="260"/>
            <ac:spMk id="4" creationId="{00000000-0000-0000-0000-000000000000}"/>
          </ac:spMkLst>
        </pc:spChg>
      </pc:sldChg>
      <pc:sldChg chg="modSp mod">
        <pc:chgData name="Manuel Gertrudix Barrio" userId="f0a35af9-5215-4a89-ba64-ae8ddeb2580a" providerId="ADAL" clId="{712BCF42-BE6B-674E-93EC-FFC4BA1D6555}" dt="2025-01-13T22:51:50.645" v="1398"/>
        <pc:sldMkLst>
          <pc:docMk/>
          <pc:sldMk cId="2040022173" sldId="261"/>
        </pc:sldMkLst>
        <pc:spChg chg="mod">
          <ac:chgData name="Manuel Gertrudix Barrio" userId="f0a35af9-5215-4a89-ba64-ae8ddeb2580a" providerId="ADAL" clId="{712BCF42-BE6B-674E-93EC-FFC4BA1D6555}" dt="2025-01-13T22:51:37.959" v="1384" actId="20577"/>
          <ac:spMkLst>
            <pc:docMk/>
            <pc:sldMk cId="2040022173" sldId="261"/>
            <ac:spMk id="7" creationId="{4C6A0F6A-17AF-460F-B57D-F1F579F43816}"/>
          </ac:spMkLst>
        </pc:spChg>
        <pc:spChg chg="mod">
          <ac:chgData name="Manuel Gertrudix Barrio" userId="f0a35af9-5215-4a89-ba64-ae8ddeb2580a" providerId="ADAL" clId="{712BCF42-BE6B-674E-93EC-FFC4BA1D6555}" dt="2025-01-13T22:51:43.691" v="1395" actId="20577"/>
          <ac:spMkLst>
            <pc:docMk/>
            <pc:sldMk cId="2040022173" sldId="261"/>
            <ac:spMk id="19" creationId="{044516CA-63F3-4D65-A9F0-176689D741D9}"/>
          </ac:spMkLst>
        </pc:spChg>
        <pc:spChg chg="mod">
          <ac:chgData name="Manuel Gertrudix Barrio" userId="f0a35af9-5215-4a89-ba64-ae8ddeb2580a" providerId="ADAL" clId="{712BCF42-BE6B-674E-93EC-FFC4BA1D6555}" dt="2025-01-13T22:51:50.645" v="1398"/>
          <ac:spMkLst>
            <pc:docMk/>
            <pc:sldMk cId="2040022173" sldId="261"/>
            <ac:spMk id="20" creationId="{E1C4A27E-8A85-438A-8DE8-D0D3FF18BE00}"/>
          </ac:spMkLst>
        </pc:spChg>
      </pc:sldChg>
      <pc:sldChg chg="delSp modSp mod">
        <pc:chgData name="Manuel Gertrudix Barrio" userId="f0a35af9-5215-4a89-ba64-ae8ddeb2580a" providerId="ADAL" clId="{712BCF42-BE6B-674E-93EC-FFC4BA1D6555}" dt="2025-01-13T22:52:55.767" v="1423" actId="1076"/>
        <pc:sldMkLst>
          <pc:docMk/>
          <pc:sldMk cId="3528493129" sldId="262"/>
        </pc:sldMkLst>
        <pc:spChg chg="mod">
          <ac:chgData name="Manuel Gertrudix Barrio" userId="f0a35af9-5215-4a89-ba64-ae8ddeb2580a" providerId="ADAL" clId="{712BCF42-BE6B-674E-93EC-FFC4BA1D6555}" dt="2025-01-13T22:52:55.767" v="1423" actId="1076"/>
          <ac:spMkLst>
            <pc:docMk/>
            <pc:sldMk cId="3528493129" sldId="262"/>
            <ac:spMk id="6" creationId="{4BE8DAB0-351F-44B3-9121-1F8A943464CA}"/>
          </ac:spMkLst>
        </pc:spChg>
        <pc:spChg chg="del">
          <ac:chgData name="Manuel Gertrudix Barrio" userId="f0a35af9-5215-4a89-ba64-ae8ddeb2580a" providerId="ADAL" clId="{712BCF42-BE6B-674E-93EC-FFC4BA1D6555}" dt="2025-01-13T22:52:30.396" v="1399" actId="478"/>
          <ac:spMkLst>
            <pc:docMk/>
            <pc:sldMk cId="3528493129" sldId="262"/>
            <ac:spMk id="7" creationId="{72BA14F6-E25F-45F5-B9CF-FE951F752F02}"/>
          </ac:spMkLst>
        </pc:spChg>
        <pc:spChg chg="mod">
          <ac:chgData name="Manuel Gertrudix Barrio" userId="f0a35af9-5215-4a89-ba64-ae8ddeb2580a" providerId="ADAL" clId="{712BCF42-BE6B-674E-93EC-FFC4BA1D6555}" dt="2025-01-13T22:52:53.964" v="1421" actId="20577"/>
          <ac:spMkLst>
            <pc:docMk/>
            <pc:sldMk cId="3528493129" sldId="262"/>
            <ac:spMk id="14" creationId="{66B44618-3B19-42EB-BCE6-2D0E0B3E8349}"/>
          </ac:spMkLst>
        </pc:spChg>
        <pc:spChg chg="mod">
          <ac:chgData name="Manuel Gertrudix Barrio" userId="f0a35af9-5215-4a89-ba64-ae8ddeb2580a" providerId="ADAL" clId="{712BCF42-BE6B-674E-93EC-FFC4BA1D6555}" dt="2025-01-13T22:52:54.867" v="1422" actId="1076"/>
          <ac:spMkLst>
            <pc:docMk/>
            <pc:sldMk cId="3528493129" sldId="262"/>
            <ac:spMk id="23" creationId="{D669F497-98F1-4148-8AB0-7BCC7E08BE82}"/>
          </ac:spMkLst>
        </pc:spChg>
        <pc:grpChg chg="del">
          <ac:chgData name="Manuel Gertrudix Barrio" userId="f0a35af9-5215-4a89-ba64-ae8ddeb2580a" providerId="ADAL" clId="{712BCF42-BE6B-674E-93EC-FFC4BA1D6555}" dt="2025-01-13T22:52:30.396" v="1399" actId="478"/>
          <ac:grpSpMkLst>
            <pc:docMk/>
            <pc:sldMk cId="3528493129" sldId="262"/>
            <ac:grpSpMk id="8" creationId="{D871720E-E7CF-49E0-9F28-87E4EAC405E6}"/>
          </ac:grpSpMkLst>
        </pc:grpChg>
      </pc:sldChg>
      <pc:sldChg chg="modSp mod">
        <pc:chgData name="Manuel Gertrudix Barrio" userId="f0a35af9-5215-4a89-ba64-ae8ddeb2580a" providerId="ADAL" clId="{712BCF42-BE6B-674E-93EC-FFC4BA1D6555}" dt="2025-01-13T22:52:44.428" v="1404" actId="20577"/>
        <pc:sldMkLst>
          <pc:docMk/>
          <pc:sldMk cId="911388173" sldId="263"/>
        </pc:sldMkLst>
        <pc:spChg chg="mod">
          <ac:chgData name="Manuel Gertrudix Barrio" userId="f0a35af9-5215-4a89-ba64-ae8ddeb2580a" providerId="ADAL" clId="{712BCF42-BE6B-674E-93EC-FFC4BA1D6555}" dt="2025-01-13T22:52:44.428" v="1404" actId="20577"/>
          <ac:spMkLst>
            <pc:docMk/>
            <pc:sldMk cId="911388173" sldId="263"/>
            <ac:spMk id="12" creationId="{B8C5F2D9-8177-4B07-81F7-6EED99EF9597}"/>
          </ac:spMkLst>
        </pc:spChg>
      </pc:sldChg>
      <pc:sldChg chg="modSp mod">
        <pc:chgData name="Manuel Gertrudix Barrio" userId="f0a35af9-5215-4a89-ba64-ae8ddeb2580a" providerId="ADAL" clId="{712BCF42-BE6B-674E-93EC-FFC4BA1D6555}" dt="2025-01-13T22:53:08.976" v="1441"/>
        <pc:sldMkLst>
          <pc:docMk/>
          <pc:sldMk cId="1288364042" sldId="264"/>
        </pc:sldMkLst>
        <pc:spChg chg="mod">
          <ac:chgData name="Manuel Gertrudix Barrio" userId="f0a35af9-5215-4a89-ba64-ae8ddeb2580a" providerId="ADAL" clId="{712BCF42-BE6B-674E-93EC-FFC4BA1D6555}" dt="2025-01-13T22:53:00.771" v="1428" actId="20577"/>
          <ac:spMkLst>
            <pc:docMk/>
            <pc:sldMk cId="1288364042" sldId="264"/>
            <ac:spMk id="7" creationId="{95162BCA-CC53-467E-AF7E-8A3C3E54537C}"/>
          </ac:spMkLst>
        </pc:spChg>
        <pc:spChg chg="mod">
          <ac:chgData name="Manuel Gertrudix Barrio" userId="f0a35af9-5215-4a89-ba64-ae8ddeb2580a" providerId="ADAL" clId="{712BCF42-BE6B-674E-93EC-FFC4BA1D6555}" dt="2025-01-13T22:53:05.875" v="1439" actId="20577"/>
          <ac:spMkLst>
            <pc:docMk/>
            <pc:sldMk cId="1288364042" sldId="264"/>
            <ac:spMk id="11" creationId="{F8BCF14F-CA77-42AE-9751-1714CB330280}"/>
          </ac:spMkLst>
        </pc:spChg>
        <pc:spChg chg="mod">
          <ac:chgData name="Manuel Gertrudix Barrio" userId="f0a35af9-5215-4a89-ba64-ae8ddeb2580a" providerId="ADAL" clId="{712BCF42-BE6B-674E-93EC-FFC4BA1D6555}" dt="2025-01-13T22:53:07.936" v="1440"/>
          <ac:spMkLst>
            <pc:docMk/>
            <pc:sldMk cId="1288364042" sldId="264"/>
            <ac:spMk id="17" creationId="{5704CBDF-3538-4284-9872-4275D63D58FD}"/>
          </ac:spMkLst>
        </pc:spChg>
        <pc:spChg chg="mod">
          <ac:chgData name="Manuel Gertrudix Barrio" userId="f0a35af9-5215-4a89-ba64-ae8ddeb2580a" providerId="ADAL" clId="{712BCF42-BE6B-674E-93EC-FFC4BA1D6555}" dt="2025-01-13T22:53:08.976" v="1441"/>
          <ac:spMkLst>
            <pc:docMk/>
            <pc:sldMk cId="1288364042" sldId="264"/>
            <ac:spMk id="20" creationId="{CA94EE50-2982-4EFE-9B1E-3EADFE9281FA}"/>
          </ac:spMkLst>
        </pc:spChg>
      </pc:sldChg>
      <pc:sldChg chg="modSp mod">
        <pc:chgData name="Manuel Gertrudix Barrio" userId="f0a35af9-5215-4a89-ba64-ae8ddeb2580a" providerId="ADAL" clId="{712BCF42-BE6B-674E-93EC-FFC4BA1D6555}" dt="2025-01-13T22:53:12.248" v="1442"/>
        <pc:sldMkLst>
          <pc:docMk/>
          <pc:sldMk cId="3604518171" sldId="265"/>
        </pc:sldMkLst>
        <pc:spChg chg="mod">
          <ac:chgData name="Manuel Gertrudix Barrio" userId="f0a35af9-5215-4a89-ba64-ae8ddeb2580a" providerId="ADAL" clId="{712BCF42-BE6B-674E-93EC-FFC4BA1D6555}" dt="2025-01-13T22:53:12.248" v="1442"/>
          <ac:spMkLst>
            <pc:docMk/>
            <pc:sldMk cId="3604518171" sldId="265"/>
            <ac:spMk id="120" creationId="{77B17B42-0B34-41DC-9946-4CE46D7F5BB7}"/>
          </ac:spMkLst>
        </pc:spChg>
      </pc:sldChg>
      <pc:sldChg chg="modSp mod">
        <pc:chgData name="Manuel Gertrudix Barrio" userId="f0a35af9-5215-4a89-ba64-ae8ddeb2580a" providerId="ADAL" clId="{712BCF42-BE6B-674E-93EC-FFC4BA1D6555}" dt="2025-01-13T22:53:41.076" v="1455"/>
        <pc:sldMkLst>
          <pc:docMk/>
          <pc:sldMk cId="2413664032" sldId="266"/>
        </pc:sldMkLst>
        <pc:spChg chg="mod">
          <ac:chgData name="Manuel Gertrudix Barrio" userId="f0a35af9-5215-4a89-ba64-ae8ddeb2580a" providerId="ADAL" clId="{712BCF42-BE6B-674E-93EC-FFC4BA1D6555}" dt="2025-01-13T22:53:17.359" v="1443"/>
          <ac:spMkLst>
            <pc:docMk/>
            <pc:sldMk cId="2413664032" sldId="266"/>
            <ac:spMk id="7" creationId="{6DD0339F-A313-427C-955C-97C5C272765F}"/>
          </ac:spMkLst>
        </pc:spChg>
        <pc:spChg chg="mod">
          <ac:chgData name="Manuel Gertrudix Barrio" userId="f0a35af9-5215-4a89-ba64-ae8ddeb2580a" providerId="ADAL" clId="{712BCF42-BE6B-674E-93EC-FFC4BA1D6555}" dt="2025-01-13T22:53:29.612" v="1449" actId="1076"/>
          <ac:spMkLst>
            <pc:docMk/>
            <pc:sldMk cId="2413664032" sldId="266"/>
            <ac:spMk id="15" creationId="{6335BD95-E7F7-4F17-8721-8E0F6BB9D9F0}"/>
          </ac:spMkLst>
        </pc:spChg>
        <pc:spChg chg="mod">
          <ac:chgData name="Manuel Gertrudix Barrio" userId="f0a35af9-5215-4a89-ba64-ae8ddeb2580a" providerId="ADAL" clId="{712BCF42-BE6B-674E-93EC-FFC4BA1D6555}" dt="2025-01-13T22:53:26.767" v="1448" actId="20577"/>
          <ac:spMkLst>
            <pc:docMk/>
            <pc:sldMk cId="2413664032" sldId="266"/>
            <ac:spMk id="18" creationId="{0A9C3DA2-04D3-45CC-AE5F-F907952AB1B1}"/>
          </ac:spMkLst>
        </pc:spChg>
        <pc:spChg chg="mod">
          <ac:chgData name="Manuel Gertrudix Barrio" userId="f0a35af9-5215-4a89-ba64-ae8ddeb2580a" providerId="ADAL" clId="{712BCF42-BE6B-674E-93EC-FFC4BA1D6555}" dt="2025-01-13T22:53:38.795" v="1454" actId="20577"/>
          <ac:spMkLst>
            <pc:docMk/>
            <pc:sldMk cId="2413664032" sldId="266"/>
            <ac:spMk id="21" creationId="{0B0D5D8E-A240-4930-AF6C-0AC755E57407}"/>
          </ac:spMkLst>
        </pc:spChg>
        <pc:spChg chg="mod">
          <ac:chgData name="Manuel Gertrudix Barrio" userId="f0a35af9-5215-4a89-ba64-ae8ddeb2580a" providerId="ADAL" clId="{712BCF42-BE6B-674E-93EC-FFC4BA1D6555}" dt="2025-01-13T22:53:35.974" v="1452" actId="1076"/>
          <ac:spMkLst>
            <pc:docMk/>
            <pc:sldMk cId="2413664032" sldId="266"/>
            <ac:spMk id="25" creationId="{461C0718-8065-4D3B-9C6A-012C95EB9991}"/>
          </ac:spMkLst>
        </pc:spChg>
        <pc:spChg chg="mod">
          <ac:chgData name="Manuel Gertrudix Barrio" userId="f0a35af9-5215-4a89-ba64-ae8ddeb2580a" providerId="ADAL" clId="{712BCF42-BE6B-674E-93EC-FFC4BA1D6555}" dt="2025-01-13T22:53:18.483" v="1444"/>
          <ac:spMkLst>
            <pc:docMk/>
            <pc:sldMk cId="2413664032" sldId="266"/>
            <ac:spMk id="27" creationId="{3448D269-CFD9-40DD-9EF0-16820FEC1F2E}"/>
          </ac:spMkLst>
        </pc:spChg>
        <pc:spChg chg="mod">
          <ac:chgData name="Manuel Gertrudix Barrio" userId="f0a35af9-5215-4a89-ba64-ae8ddeb2580a" providerId="ADAL" clId="{712BCF42-BE6B-674E-93EC-FFC4BA1D6555}" dt="2025-01-13T22:53:41.076" v="1455"/>
          <ac:spMkLst>
            <pc:docMk/>
            <pc:sldMk cId="2413664032" sldId="266"/>
            <ac:spMk id="29" creationId="{9A449DED-1BC0-4B53-8F67-E704285B790D}"/>
          </ac:spMkLst>
        </pc:spChg>
      </pc:sldChg>
      <pc:sldChg chg="modSp mod">
        <pc:chgData name="Manuel Gertrudix Barrio" userId="f0a35af9-5215-4a89-ba64-ae8ddeb2580a" providerId="ADAL" clId="{712BCF42-BE6B-674E-93EC-FFC4BA1D6555}" dt="2025-01-13T22:53:59.716" v="1469" actId="20577"/>
        <pc:sldMkLst>
          <pc:docMk/>
          <pc:sldMk cId="172172925" sldId="267"/>
        </pc:sldMkLst>
        <pc:spChg chg="mod">
          <ac:chgData name="Manuel Gertrudix Barrio" userId="f0a35af9-5215-4a89-ba64-ae8ddeb2580a" providerId="ADAL" clId="{712BCF42-BE6B-674E-93EC-FFC4BA1D6555}" dt="2025-01-13T22:53:47.666" v="1459" actId="20577"/>
          <ac:spMkLst>
            <pc:docMk/>
            <pc:sldMk cId="172172925" sldId="267"/>
            <ac:spMk id="23" creationId="{2E8636B1-7634-44C8-A37A-E20AD43A8EF4}"/>
          </ac:spMkLst>
        </pc:spChg>
        <pc:spChg chg="mod">
          <ac:chgData name="Manuel Gertrudix Barrio" userId="f0a35af9-5215-4a89-ba64-ae8ddeb2580a" providerId="ADAL" clId="{712BCF42-BE6B-674E-93EC-FFC4BA1D6555}" dt="2025-01-13T22:53:50.278" v="1461" actId="20577"/>
          <ac:spMkLst>
            <pc:docMk/>
            <pc:sldMk cId="172172925" sldId="267"/>
            <ac:spMk id="25" creationId="{9994037E-1ADB-43ED-99D3-C0A200C31614}"/>
          </ac:spMkLst>
        </pc:spChg>
        <pc:spChg chg="mod">
          <ac:chgData name="Manuel Gertrudix Barrio" userId="f0a35af9-5215-4a89-ba64-ae8ddeb2580a" providerId="ADAL" clId="{712BCF42-BE6B-674E-93EC-FFC4BA1D6555}" dt="2025-01-13T22:53:52.865" v="1463" actId="20577"/>
          <ac:spMkLst>
            <pc:docMk/>
            <pc:sldMk cId="172172925" sldId="267"/>
            <ac:spMk id="26" creationId="{F330FDB0-AE36-4922-BCE4-8AAFB11369C3}"/>
          </ac:spMkLst>
        </pc:spChg>
        <pc:spChg chg="mod">
          <ac:chgData name="Manuel Gertrudix Barrio" userId="f0a35af9-5215-4a89-ba64-ae8ddeb2580a" providerId="ADAL" clId="{712BCF42-BE6B-674E-93EC-FFC4BA1D6555}" dt="2025-01-13T22:53:56.275" v="1465" actId="20577"/>
          <ac:spMkLst>
            <pc:docMk/>
            <pc:sldMk cId="172172925" sldId="267"/>
            <ac:spMk id="27" creationId="{6F57568F-392D-4AE7-AA35-3F07A1A46C07}"/>
          </ac:spMkLst>
        </pc:spChg>
        <pc:spChg chg="mod">
          <ac:chgData name="Manuel Gertrudix Barrio" userId="f0a35af9-5215-4a89-ba64-ae8ddeb2580a" providerId="ADAL" clId="{712BCF42-BE6B-674E-93EC-FFC4BA1D6555}" dt="2025-01-13T22:53:59.716" v="1469" actId="20577"/>
          <ac:spMkLst>
            <pc:docMk/>
            <pc:sldMk cId="172172925" sldId="267"/>
            <ac:spMk id="28" creationId="{807A4DDD-4152-4AA9-8288-21B723F6B8A2}"/>
          </ac:spMkLst>
        </pc:spChg>
      </pc:sldChg>
      <pc:sldChg chg="modSp mod">
        <pc:chgData name="Manuel Gertrudix Barrio" userId="f0a35af9-5215-4a89-ba64-ae8ddeb2580a" providerId="ADAL" clId="{712BCF42-BE6B-674E-93EC-FFC4BA1D6555}" dt="2025-01-13T22:55:00.417" v="1491" actId="1076"/>
        <pc:sldMkLst>
          <pc:docMk/>
          <pc:sldMk cId="1209076573" sldId="268"/>
        </pc:sldMkLst>
        <pc:spChg chg="mod">
          <ac:chgData name="Manuel Gertrudix Barrio" userId="f0a35af9-5215-4a89-ba64-ae8ddeb2580a" providerId="ADAL" clId="{712BCF42-BE6B-674E-93EC-FFC4BA1D6555}" dt="2025-01-13T22:55:00.417" v="1491" actId="1076"/>
          <ac:spMkLst>
            <pc:docMk/>
            <pc:sldMk cId="1209076573" sldId="268"/>
            <ac:spMk id="5" creationId="{5018A65D-9C44-4607-989C-54CE6AFD8451}"/>
          </ac:spMkLst>
        </pc:spChg>
        <pc:spChg chg="mod">
          <ac:chgData name="Manuel Gertrudix Barrio" userId="f0a35af9-5215-4a89-ba64-ae8ddeb2580a" providerId="ADAL" clId="{712BCF42-BE6B-674E-93EC-FFC4BA1D6555}" dt="2025-01-13T22:54:09.462" v="1481" actId="20577"/>
          <ac:spMkLst>
            <pc:docMk/>
            <pc:sldMk cId="1209076573" sldId="268"/>
            <ac:spMk id="6" creationId="{758201FA-435A-4793-A8EF-F0D28E11F851}"/>
          </ac:spMkLst>
        </pc:spChg>
        <pc:spChg chg="mod">
          <ac:chgData name="Manuel Gertrudix Barrio" userId="f0a35af9-5215-4a89-ba64-ae8ddeb2580a" providerId="ADAL" clId="{712BCF42-BE6B-674E-93EC-FFC4BA1D6555}" dt="2025-01-13T22:54:49.667" v="1482"/>
          <ac:spMkLst>
            <pc:docMk/>
            <pc:sldMk cId="1209076573" sldId="268"/>
            <ac:spMk id="7" creationId="{EA21EB16-7DE7-41E2-B8F5-51E9CC1BA663}"/>
          </ac:spMkLst>
        </pc:spChg>
        <pc:spChg chg="mod">
          <ac:chgData name="Manuel Gertrudix Barrio" userId="f0a35af9-5215-4a89-ba64-ae8ddeb2580a" providerId="ADAL" clId="{712BCF42-BE6B-674E-93EC-FFC4BA1D6555}" dt="2025-01-13T22:54:58.121" v="1489" actId="20577"/>
          <ac:spMkLst>
            <pc:docMk/>
            <pc:sldMk cId="1209076573" sldId="268"/>
            <ac:spMk id="13" creationId="{CE10E02F-46F7-451F-84C5-3BB99BDAC1CD}"/>
          </ac:spMkLst>
        </pc:spChg>
      </pc:sldChg>
      <pc:sldChg chg="modSp mod">
        <pc:chgData name="Manuel Gertrudix Barrio" userId="f0a35af9-5215-4a89-ba64-ae8ddeb2580a" providerId="ADAL" clId="{712BCF42-BE6B-674E-93EC-FFC4BA1D6555}" dt="2025-01-13T22:55:40.397" v="1514" actId="14100"/>
        <pc:sldMkLst>
          <pc:docMk/>
          <pc:sldMk cId="3583055326" sldId="271"/>
        </pc:sldMkLst>
        <pc:spChg chg="mod">
          <ac:chgData name="Manuel Gertrudix Barrio" userId="f0a35af9-5215-4a89-ba64-ae8ddeb2580a" providerId="ADAL" clId="{712BCF42-BE6B-674E-93EC-FFC4BA1D6555}" dt="2025-01-13T22:55:20.735" v="1504" actId="20577"/>
          <ac:spMkLst>
            <pc:docMk/>
            <pc:sldMk cId="3583055326" sldId="271"/>
            <ac:spMk id="9" creationId="{00000000-0000-0000-0000-000000000000}"/>
          </ac:spMkLst>
        </pc:spChg>
        <pc:spChg chg="mod">
          <ac:chgData name="Manuel Gertrudix Barrio" userId="f0a35af9-5215-4a89-ba64-ae8ddeb2580a" providerId="ADAL" clId="{712BCF42-BE6B-674E-93EC-FFC4BA1D6555}" dt="2025-01-13T22:55:28.379" v="1508" actId="20577"/>
          <ac:spMkLst>
            <pc:docMk/>
            <pc:sldMk cId="3583055326" sldId="271"/>
            <ac:spMk id="18" creationId="{00000000-0000-0000-0000-000000000000}"/>
          </ac:spMkLst>
        </pc:spChg>
        <pc:spChg chg="mod">
          <ac:chgData name="Manuel Gertrudix Barrio" userId="f0a35af9-5215-4a89-ba64-ae8ddeb2580a" providerId="ADAL" clId="{712BCF42-BE6B-674E-93EC-FFC4BA1D6555}" dt="2025-01-13T22:55:25.209" v="1506" actId="20577"/>
          <ac:spMkLst>
            <pc:docMk/>
            <pc:sldMk cId="3583055326" sldId="271"/>
            <ac:spMk id="22" creationId="{00000000-0000-0000-0000-000000000000}"/>
          </ac:spMkLst>
        </pc:spChg>
        <pc:spChg chg="mod">
          <ac:chgData name="Manuel Gertrudix Barrio" userId="f0a35af9-5215-4a89-ba64-ae8ddeb2580a" providerId="ADAL" clId="{712BCF42-BE6B-674E-93EC-FFC4BA1D6555}" dt="2025-01-13T22:55:40.397" v="1514" actId="14100"/>
          <ac:spMkLst>
            <pc:docMk/>
            <pc:sldMk cId="3583055326" sldId="271"/>
            <ac:spMk id="35" creationId="{00000000-0000-0000-0000-000000000000}"/>
          </ac:spMkLst>
        </pc:spChg>
        <pc:spChg chg="mod">
          <ac:chgData name="Manuel Gertrudix Barrio" userId="f0a35af9-5215-4a89-ba64-ae8ddeb2580a" providerId="ADAL" clId="{712BCF42-BE6B-674E-93EC-FFC4BA1D6555}" dt="2025-01-13T22:55:34.939" v="1511" actId="14100"/>
          <ac:spMkLst>
            <pc:docMk/>
            <pc:sldMk cId="3583055326" sldId="271"/>
            <ac:spMk id="39" creationId="{00000000-0000-0000-0000-000000000000}"/>
          </ac:spMkLst>
        </pc:spChg>
      </pc:sldChg>
      <pc:sldChg chg="del">
        <pc:chgData name="Manuel Gertrudix Barrio" userId="f0a35af9-5215-4a89-ba64-ae8ddeb2580a" providerId="ADAL" clId="{712BCF42-BE6B-674E-93EC-FFC4BA1D6555}" dt="2025-01-13T22:56:25.086" v="1542" actId="2696"/>
        <pc:sldMkLst>
          <pc:docMk/>
          <pc:sldMk cId="3929704772" sldId="274"/>
        </pc:sldMkLst>
      </pc:sldChg>
      <pc:sldChg chg="modSp mod">
        <pc:chgData name="Manuel Gertrudix Barrio" userId="f0a35af9-5215-4a89-ba64-ae8ddeb2580a" providerId="ADAL" clId="{712BCF42-BE6B-674E-93EC-FFC4BA1D6555}" dt="2025-01-13T22:55:09.646" v="1494"/>
        <pc:sldMkLst>
          <pc:docMk/>
          <pc:sldMk cId="3363999840" sldId="275"/>
        </pc:sldMkLst>
        <pc:spChg chg="mod">
          <ac:chgData name="Manuel Gertrudix Barrio" userId="f0a35af9-5215-4a89-ba64-ae8ddeb2580a" providerId="ADAL" clId="{712BCF42-BE6B-674E-93EC-FFC4BA1D6555}" dt="2025-01-13T22:55:04.029" v="1492"/>
          <ac:spMkLst>
            <pc:docMk/>
            <pc:sldMk cId="3363999840" sldId="275"/>
            <ac:spMk id="9" creationId="{00000000-0000-0000-0000-000000000000}"/>
          </ac:spMkLst>
        </pc:spChg>
        <pc:spChg chg="mod">
          <ac:chgData name="Manuel Gertrudix Barrio" userId="f0a35af9-5215-4a89-ba64-ae8ddeb2580a" providerId="ADAL" clId="{712BCF42-BE6B-674E-93EC-FFC4BA1D6555}" dt="2025-01-13T22:55:09.646" v="1494"/>
          <ac:spMkLst>
            <pc:docMk/>
            <pc:sldMk cId="3363999840" sldId="275"/>
            <ac:spMk id="27" creationId="{00000000-0000-0000-0000-000000000000}"/>
          </ac:spMkLst>
        </pc:spChg>
        <pc:spChg chg="mod">
          <ac:chgData name="Manuel Gertrudix Barrio" userId="f0a35af9-5215-4a89-ba64-ae8ddeb2580a" providerId="ADAL" clId="{712BCF42-BE6B-674E-93EC-FFC4BA1D6555}" dt="2025-01-13T22:55:07.190" v="1493"/>
          <ac:spMkLst>
            <pc:docMk/>
            <pc:sldMk cId="3363999840" sldId="275"/>
            <ac:spMk id="28" creationId="{00000000-0000-0000-0000-000000000000}"/>
          </ac:spMkLst>
        </pc:spChg>
      </pc:sldChg>
      <pc:sldChg chg="modSp mod">
        <pc:chgData name="Manuel Gertrudix Barrio" userId="f0a35af9-5215-4a89-ba64-ae8ddeb2580a" providerId="ADAL" clId="{712BCF42-BE6B-674E-93EC-FFC4BA1D6555}" dt="2025-01-13T22:55:52.700" v="1522" actId="20577"/>
        <pc:sldMkLst>
          <pc:docMk/>
          <pc:sldMk cId="1062503782" sldId="276"/>
        </pc:sldMkLst>
        <pc:spChg chg="mod">
          <ac:chgData name="Manuel Gertrudix Barrio" userId="f0a35af9-5215-4a89-ba64-ae8ddeb2580a" providerId="ADAL" clId="{712BCF42-BE6B-674E-93EC-FFC4BA1D6555}" dt="2025-01-13T22:55:47.852" v="1518" actId="20577"/>
          <ac:spMkLst>
            <pc:docMk/>
            <pc:sldMk cId="1062503782" sldId="276"/>
            <ac:spMk id="70" creationId="{AE79E58D-FD2E-492D-8464-0A7F4DB363FE}"/>
          </ac:spMkLst>
        </pc:spChg>
        <pc:spChg chg="mod">
          <ac:chgData name="Manuel Gertrudix Barrio" userId="f0a35af9-5215-4a89-ba64-ae8ddeb2580a" providerId="ADAL" clId="{712BCF42-BE6B-674E-93EC-FFC4BA1D6555}" dt="2025-01-13T22:55:50.313" v="1520" actId="20577"/>
          <ac:spMkLst>
            <pc:docMk/>
            <pc:sldMk cId="1062503782" sldId="276"/>
            <ac:spMk id="74" creationId="{5E54DB53-BF21-41D9-B53D-8461911F54F2}"/>
          </ac:spMkLst>
        </pc:spChg>
        <pc:spChg chg="mod">
          <ac:chgData name="Manuel Gertrudix Barrio" userId="f0a35af9-5215-4a89-ba64-ae8ddeb2580a" providerId="ADAL" clId="{712BCF42-BE6B-674E-93EC-FFC4BA1D6555}" dt="2025-01-13T22:55:52.700" v="1522" actId="20577"/>
          <ac:spMkLst>
            <pc:docMk/>
            <pc:sldMk cId="1062503782" sldId="276"/>
            <ac:spMk id="77" creationId="{FE5F92EF-3EC1-4623-BDE2-794D1415DE45}"/>
          </ac:spMkLst>
        </pc:spChg>
        <pc:spChg chg="mod">
          <ac:chgData name="Manuel Gertrudix Barrio" userId="f0a35af9-5215-4a89-ba64-ae8ddeb2580a" providerId="ADAL" clId="{712BCF42-BE6B-674E-93EC-FFC4BA1D6555}" dt="2025-01-13T22:55:45.113" v="1516" actId="20577"/>
          <ac:spMkLst>
            <pc:docMk/>
            <pc:sldMk cId="1062503782" sldId="276"/>
            <ac:spMk id="78" creationId="{48819232-711A-491F-BA79-F887D1FBE667}"/>
          </ac:spMkLst>
        </pc:spChg>
      </pc:sldChg>
      <pc:sldChg chg="modSp mod">
        <pc:chgData name="Manuel Gertrudix Barrio" userId="f0a35af9-5215-4a89-ba64-ae8ddeb2580a" providerId="ADAL" clId="{712BCF42-BE6B-674E-93EC-FFC4BA1D6555}" dt="2025-01-13T22:56:13.730" v="1539" actId="14100"/>
        <pc:sldMkLst>
          <pc:docMk/>
          <pc:sldMk cId="2368383920" sldId="277"/>
        </pc:sldMkLst>
        <pc:spChg chg="mod">
          <ac:chgData name="Manuel Gertrudix Barrio" userId="f0a35af9-5215-4a89-ba64-ae8ddeb2580a" providerId="ADAL" clId="{712BCF42-BE6B-674E-93EC-FFC4BA1D6555}" dt="2025-01-13T22:56:02.743" v="1532" actId="20577"/>
          <ac:spMkLst>
            <pc:docMk/>
            <pc:sldMk cId="2368383920" sldId="277"/>
            <ac:spMk id="13" creationId="{7C295CAA-58C7-4CE5-A028-6542A3E4C6AD}"/>
          </ac:spMkLst>
        </pc:spChg>
        <pc:spChg chg="mod">
          <ac:chgData name="Manuel Gertrudix Barrio" userId="f0a35af9-5215-4a89-ba64-ae8ddeb2580a" providerId="ADAL" clId="{712BCF42-BE6B-674E-93EC-FFC4BA1D6555}" dt="2025-01-13T22:56:07.871" v="1534" actId="14100"/>
          <ac:spMkLst>
            <pc:docMk/>
            <pc:sldMk cId="2368383920" sldId="277"/>
            <ac:spMk id="19" creationId="{C1F8C69C-E796-4C6C-BD73-5B45643FB893}"/>
          </ac:spMkLst>
        </pc:spChg>
        <pc:spChg chg="mod">
          <ac:chgData name="Manuel Gertrudix Barrio" userId="f0a35af9-5215-4a89-ba64-ae8ddeb2580a" providerId="ADAL" clId="{712BCF42-BE6B-674E-93EC-FFC4BA1D6555}" dt="2025-01-13T22:56:13.730" v="1539" actId="14100"/>
          <ac:spMkLst>
            <pc:docMk/>
            <pc:sldMk cId="2368383920" sldId="277"/>
            <ac:spMk id="23" creationId="{3D79FA67-D9CE-461C-8ADF-3545C249F7B5}"/>
          </ac:spMkLst>
        </pc:spChg>
      </pc:sldChg>
      <pc:sldChg chg="del">
        <pc:chgData name="Manuel Gertrudix Barrio" userId="f0a35af9-5215-4a89-ba64-ae8ddeb2580a" providerId="ADAL" clId="{712BCF42-BE6B-674E-93EC-FFC4BA1D6555}" dt="2025-01-13T22:56:40.274" v="1555" actId="2696"/>
        <pc:sldMkLst>
          <pc:docMk/>
          <pc:sldMk cId="773448410" sldId="278"/>
        </pc:sldMkLst>
      </pc:sldChg>
      <pc:sldChg chg="modSp mod">
        <pc:chgData name="Manuel Gertrudix Barrio" userId="f0a35af9-5215-4a89-ba64-ae8ddeb2580a" providerId="ADAL" clId="{712BCF42-BE6B-674E-93EC-FFC4BA1D6555}" dt="2025-01-13T22:56:21.306" v="1541" actId="20577"/>
        <pc:sldMkLst>
          <pc:docMk/>
          <pc:sldMk cId="3582827683" sldId="279"/>
        </pc:sldMkLst>
        <pc:spChg chg="mod">
          <ac:chgData name="Manuel Gertrudix Barrio" userId="f0a35af9-5215-4a89-ba64-ae8ddeb2580a" providerId="ADAL" clId="{712BCF42-BE6B-674E-93EC-FFC4BA1D6555}" dt="2025-01-13T22:56:21.306" v="1541" actId="20577"/>
          <ac:spMkLst>
            <pc:docMk/>
            <pc:sldMk cId="3582827683" sldId="279"/>
            <ac:spMk id="12" creationId="{00000000-0000-0000-0000-000000000000}"/>
          </ac:spMkLst>
        </pc:spChg>
      </pc:sldChg>
      <pc:sldChg chg="modSp mod">
        <pc:chgData name="Manuel Gertrudix Barrio" userId="f0a35af9-5215-4a89-ba64-ae8ddeb2580a" providerId="ADAL" clId="{712BCF42-BE6B-674E-93EC-FFC4BA1D6555}" dt="2025-01-13T22:56:36.502" v="1554" actId="20577"/>
        <pc:sldMkLst>
          <pc:docMk/>
          <pc:sldMk cId="264202442" sldId="280"/>
        </pc:sldMkLst>
        <pc:spChg chg="mod">
          <ac:chgData name="Manuel Gertrudix Barrio" userId="f0a35af9-5215-4a89-ba64-ae8ddeb2580a" providerId="ADAL" clId="{712BCF42-BE6B-674E-93EC-FFC4BA1D6555}" dt="2025-01-13T22:56:33.534" v="1552" actId="20577"/>
          <ac:spMkLst>
            <pc:docMk/>
            <pc:sldMk cId="264202442" sldId="280"/>
            <ac:spMk id="13" creationId="{00000000-0000-0000-0000-000000000000}"/>
          </ac:spMkLst>
        </pc:spChg>
        <pc:spChg chg="mod">
          <ac:chgData name="Manuel Gertrudix Barrio" userId="f0a35af9-5215-4a89-ba64-ae8ddeb2580a" providerId="ADAL" clId="{712BCF42-BE6B-674E-93EC-FFC4BA1D6555}" dt="2025-01-13T22:56:36.502" v="1554" actId="20577"/>
          <ac:spMkLst>
            <pc:docMk/>
            <pc:sldMk cId="264202442" sldId="280"/>
            <ac:spMk id="15" creationId="{00000000-0000-0000-0000-000000000000}"/>
          </ac:spMkLst>
        </pc:spChg>
      </pc:sldChg>
      <pc:sldChg chg="modSp mod">
        <pc:chgData name="Manuel Gertrudix Barrio" userId="f0a35af9-5215-4a89-ba64-ae8ddeb2580a" providerId="ADAL" clId="{712BCF42-BE6B-674E-93EC-FFC4BA1D6555}" dt="2025-01-13T22:56:50.984" v="1573" actId="20577"/>
        <pc:sldMkLst>
          <pc:docMk/>
          <pc:sldMk cId="382083568" sldId="281"/>
        </pc:sldMkLst>
        <pc:spChg chg="mod">
          <ac:chgData name="Manuel Gertrudix Barrio" userId="f0a35af9-5215-4a89-ba64-ae8ddeb2580a" providerId="ADAL" clId="{712BCF42-BE6B-674E-93EC-FFC4BA1D6555}" dt="2025-01-13T22:56:50.984" v="1573" actId="20577"/>
          <ac:spMkLst>
            <pc:docMk/>
            <pc:sldMk cId="382083568" sldId="281"/>
            <ac:spMk id="6" creationId="{00000000-0000-0000-0000-000000000000}"/>
          </ac:spMkLst>
        </pc:spChg>
      </pc:sldChg>
      <pc:sldChg chg="modSp mod">
        <pc:chgData name="Manuel Gertrudix Barrio" userId="f0a35af9-5215-4a89-ba64-ae8ddeb2580a" providerId="ADAL" clId="{712BCF42-BE6B-674E-93EC-FFC4BA1D6555}" dt="2025-01-13T22:57:07.002" v="1585" actId="20577"/>
        <pc:sldMkLst>
          <pc:docMk/>
          <pc:sldMk cId="1795737828" sldId="282"/>
        </pc:sldMkLst>
        <pc:spChg chg="mod">
          <ac:chgData name="Manuel Gertrudix Barrio" userId="f0a35af9-5215-4a89-ba64-ae8ddeb2580a" providerId="ADAL" clId="{712BCF42-BE6B-674E-93EC-FFC4BA1D6555}" dt="2025-01-13T22:56:55.511" v="1575" actId="20577"/>
          <ac:spMkLst>
            <pc:docMk/>
            <pc:sldMk cId="1795737828" sldId="282"/>
            <ac:spMk id="3" creationId="{1457BACB-2A94-4154-B11D-BF8A32B46612}"/>
          </ac:spMkLst>
        </pc:spChg>
        <pc:spChg chg="mod">
          <ac:chgData name="Manuel Gertrudix Barrio" userId="f0a35af9-5215-4a89-ba64-ae8ddeb2580a" providerId="ADAL" clId="{712BCF42-BE6B-674E-93EC-FFC4BA1D6555}" dt="2025-01-13T22:56:58.920" v="1577" actId="20577"/>
          <ac:spMkLst>
            <pc:docMk/>
            <pc:sldMk cId="1795737828" sldId="282"/>
            <ac:spMk id="109" creationId="{4DB7DB31-3E70-4A3F-A768-086D83D2913B}"/>
          </ac:spMkLst>
        </pc:spChg>
        <pc:spChg chg="mod">
          <ac:chgData name="Manuel Gertrudix Barrio" userId="f0a35af9-5215-4a89-ba64-ae8ddeb2580a" providerId="ADAL" clId="{712BCF42-BE6B-674E-93EC-FFC4BA1D6555}" dt="2025-01-13T22:57:03.466" v="1581" actId="20577"/>
          <ac:spMkLst>
            <pc:docMk/>
            <pc:sldMk cId="1795737828" sldId="282"/>
            <ac:spMk id="110" creationId="{927B658C-4351-4ACE-9047-A42F67380C2B}"/>
          </ac:spMkLst>
        </pc:spChg>
        <pc:spChg chg="mod">
          <ac:chgData name="Manuel Gertrudix Barrio" userId="f0a35af9-5215-4a89-ba64-ae8ddeb2580a" providerId="ADAL" clId="{712BCF42-BE6B-674E-93EC-FFC4BA1D6555}" dt="2025-01-13T22:57:07.002" v="1585" actId="20577"/>
          <ac:spMkLst>
            <pc:docMk/>
            <pc:sldMk cId="1795737828" sldId="282"/>
            <ac:spMk id="111" creationId="{F8EC4AB0-14A9-4FD0-A9C2-A3FFADC25E75}"/>
          </ac:spMkLst>
        </pc:spChg>
      </pc:sldChg>
      <pc:sldChg chg="modSp mod">
        <pc:chgData name="Manuel Gertrudix Barrio" userId="f0a35af9-5215-4a89-ba64-ae8ddeb2580a" providerId="ADAL" clId="{712BCF42-BE6B-674E-93EC-FFC4BA1D6555}" dt="2025-01-13T22:57:17.780" v="1591" actId="20577"/>
        <pc:sldMkLst>
          <pc:docMk/>
          <pc:sldMk cId="3434708511" sldId="283"/>
        </pc:sldMkLst>
        <pc:spChg chg="mod">
          <ac:chgData name="Manuel Gertrudix Barrio" userId="f0a35af9-5215-4a89-ba64-ae8ddeb2580a" providerId="ADAL" clId="{712BCF42-BE6B-674E-93EC-FFC4BA1D6555}" dt="2025-01-13T22:57:13.457" v="1589" actId="20577"/>
          <ac:spMkLst>
            <pc:docMk/>
            <pc:sldMk cId="3434708511" sldId="283"/>
            <ac:spMk id="2" creationId="{9B3AE140-CED0-48D4-9FAD-6338A65DCA04}"/>
          </ac:spMkLst>
        </pc:spChg>
        <pc:spChg chg="mod">
          <ac:chgData name="Manuel Gertrudix Barrio" userId="f0a35af9-5215-4a89-ba64-ae8ddeb2580a" providerId="ADAL" clId="{712BCF42-BE6B-674E-93EC-FFC4BA1D6555}" dt="2025-01-13T22:57:17.780" v="1591" actId="20577"/>
          <ac:spMkLst>
            <pc:docMk/>
            <pc:sldMk cId="3434708511" sldId="283"/>
            <ac:spMk id="48" creationId="{31325BD3-54D5-4325-B522-E40088B840A6}"/>
          </ac:spMkLst>
        </pc:spChg>
      </pc:sldChg>
      <pc:sldChg chg="modSp mod">
        <pc:chgData name="Manuel Gertrudix Barrio" userId="f0a35af9-5215-4a89-ba64-ae8ddeb2580a" providerId="ADAL" clId="{712BCF42-BE6B-674E-93EC-FFC4BA1D6555}" dt="2025-01-13T22:57:34.158" v="1597" actId="20577"/>
        <pc:sldMkLst>
          <pc:docMk/>
          <pc:sldMk cId="962423623" sldId="284"/>
        </pc:sldMkLst>
        <pc:spChg chg="mod">
          <ac:chgData name="Manuel Gertrudix Barrio" userId="f0a35af9-5215-4a89-ba64-ae8ddeb2580a" providerId="ADAL" clId="{712BCF42-BE6B-674E-93EC-FFC4BA1D6555}" dt="2025-01-13T22:57:31.345" v="1595" actId="20577"/>
          <ac:spMkLst>
            <pc:docMk/>
            <pc:sldMk cId="962423623" sldId="284"/>
            <ac:spMk id="2" creationId="{3C40DD1E-823F-4A2C-8832-D851497E0630}"/>
          </ac:spMkLst>
        </pc:spChg>
        <pc:spChg chg="mod">
          <ac:chgData name="Manuel Gertrudix Barrio" userId="f0a35af9-5215-4a89-ba64-ae8ddeb2580a" providerId="ADAL" clId="{712BCF42-BE6B-674E-93EC-FFC4BA1D6555}" dt="2025-01-13T22:57:34.158" v="1597" actId="20577"/>
          <ac:spMkLst>
            <pc:docMk/>
            <pc:sldMk cId="962423623" sldId="284"/>
            <ac:spMk id="60" creationId="{A6AD6159-EA0A-4527-BA15-D1B4DD688457}"/>
          </ac:spMkLst>
        </pc:spChg>
      </pc:sldChg>
      <pc:sldChg chg="modSp mod">
        <pc:chgData name="Manuel Gertrudix Barrio" userId="f0a35af9-5215-4a89-ba64-ae8ddeb2580a" providerId="ADAL" clId="{712BCF42-BE6B-674E-93EC-FFC4BA1D6555}" dt="2025-01-13T22:57:47.263" v="1605"/>
        <pc:sldMkLst>
          <pc:docMk/>
          <pc:sldMk cId="1335822788" sldId="285"/>
        </pc:sldMkLst>
        <pc:spChg chg="mod">
          <ac:chgData name="Manuel Gertrudix Barrio" userId="f0a35af9-5215-4a89-ba64-ae8ddeb2580a" providerId="ADAL" clId="{712BCF42-BE6B-674E-93EC-FFC4BA1D6555}" dt="2025-01-13T22:57:38.878" v="1599" actId="20577"/>
          <ac:spMkLst>
            <pc:docMk/>
            <pc:sldMk cId="1335822788" sldId="285"/>
            <ac:spMk id="2" creationId="{79480E05-61F7-46D6-A2E0-7B7AE5AD8CFE}"/>
          </ac:spMkLst>
        </pc:spChg>
        <pc:spChg chg="mod">
          <ac:chgData name="Manuel Gertrudix Barrio" userId="f0a35af9-5215-4a89-ba64-ae8ddeb2580a" providerId="ADAL" clId="{712BCF42-BE6B-674E-93EC-FFC4BA1D6555}" dt="2025-01-13T22:57:41.818" v="1601" actId="20577"/>
          <ac:spMkLst>
            <pc:docMk/>
            <pc:sldMk cId="1335822788" sldId="285"/>
            <ac:spMk id="85" creationId="{A8A0DABD-3D34-46C0-8DB2-87132FD37B98}"/>
          </ac:spMkLst>
        </pc:spChg>
        <pc:spChg chg="mod">
          <ac:chgData name="Manuel Gertrudix Barrio" userId="f0a35af9-5215-4a89-ba64-ae8ddeb2580a" providerId="ADAL" clId="{712BCF42-BE6B-674E-93EC-FFC4BA1D6555}" dt="2025-01-13T22:57:43.697" v="1602"/>
          <ac:spMkLst>
            <pc:docMk/>
            <pc:sldMk cId="1335822788" sldId="285"/>
            <ac:spMk id="88" creationId="{9204E848-4051-4ADE-95A2-C24248034D90}"/>
          </ac:spMkLst>
        </pc:spChg>
        <pc:spChg chg="mod">
          <ac:chgData name="Manuel Gertrudix Barrio" userId="f0a35af9-5215-4a89-ba64-ae8ddeb2580a" providerId="ADAL" clId="{712BCF42-BE6B-674E-93EC-FFC4BA1D6555}" dt="2025-01-13T22:57:45.077" v="1603"/>
          <ac:spMkLst>
            <pc:docMk/>
            <pc:sldMk cId="1335822788" sldId="285"/>
            <ac:spMk id="91" creationId="{C87171AD-7122-4AEC-8107-8FBD0DC9FD63}"/>
          </ac:spMkLst>
        </pc:spChg>
        <pc:spChg chg="mod">
          <ac:chgData name="Manuel Gertrudix Barrio" userId="f0a35af9-5215-4a89-ba64-ae8ddeb2580a" providerId="ADAL" clId="{712BCF42-BE6B-674E-93EC-FFC4BA1D6555}" dt="2025-01-13T22:57:46.086" v="1604"/>
          <ac:spMkLst>
            <pc:docMk/>
            <pc:sldMk cId="1335822788" sldId="285"/>
            <ac:spMk id="94" creationId="{A9103446-8437-434C-A9D1-7CB49EA31748}"/>
          </ac:spMkLst>
        </pc:spChg>
        <pc:spChg chg="mod">
          <ac:chgData name="Manuel Gertrudix Barrio" userId="f0a35af9-5215-4a89-ba64-ae8ddeb2580a" providerId="ADAL" clId="{712BCF42-BE6B-674E-93EC-FFC4BA1D6555}" dt="2025-01-13T22:57:47.263" v="1605"/>
          <ac:spMkLst>
            <pc:docMk/>
            <pc:sldMk cId="1335822788" sldId="285"/>
            <ac:spMk id="97" creationId="{5963D7A2-B534-4688-9052-04FA1731F231}"/>
          </ac:spMkLst>
        </pc:spChg>
        <pc:cxnChg chg="mod">
          <ac:chgData name="Manuel Gertrudix Barrio" userId="f0a35af9-5215-4a89-ba64-ae8ddeb2580a" providerId="ADAL" clId="{712BCF42-BE6B-674E-93EC-FFC4BA1D6555}" dt="2025-01-13T22:57:41.818" v="1601" actId="20577"/>
          <ac:cxnSpMkLst>
            <pc:docMk/>
            <pc:sldMk cId="1335822788" sldId="285"/>
            <ac:cxnSpMk id="84" creationId="{75CCB73A-B2BD-4230-9F86-99FC2B63348E}"/>
          </ac:cxnSpMkLst>
        </pc:cxnChg>
        <pc:cxnChg chg="mod">
          <ac:chgData name="Manuel Gertrudix Barrio" userId="f0a35af9-5215-4a89-ba64-ae8ddeb2580a" providerId="ADAL" clId="{712BCF42-BE6B-674E-93EC-FFC4BA1D6555}" dt="2025-01-13T22:57:43.697" v="1602"/>
          <ac:cxnSpMkLst>
            <pc:docMk/>
            <pc:sldMk cId="1335822788" sldId="285"/>
            <ac:cxnSpMk id="87" creationId="{A09FCABC-F603-4FF2-9B2A-61569D83C827}"/>
          </ac:cxnSpMkLst>
        </pc:cxnChg>
        <pc:cxnChg chg="mod">
          <ac:chgData name="Manuel Gertrudix Barrio" userId="f0a35af9-5215-4a89-ba64-ae8ddeb2580a" providerId="ADAL" clId="{712BCF42-BE6B-674E-93EC-FFC4BA1D6555}" dt="2025-01-13T22:57:45.077" v="1603"/>
          <ac:cxnSpMkLst>
            <pc:docMk/>
            <pc:sldMk cId="1335822788" sldId="285"/>
            <ac:cxnSpMk id="90" creationId="{CCFDD935-3E14-4D82-9E5E-3408187AC9CF}"/>
          </ac:cxnSpMkLst>
        </pc:cxnChg>
        <pc:cxnChg chg="mod">
          <ac:chgData name="Manuel Gertrudix Barrio" userId="f0a35af9-5215-4a89-ba64-ae8ddeb2580a" providerId="ADAL" clId="{712BCF42-BE6B-674E-93EC-FFC4BA1D6555}" dt="2025-01-13T22:57:46.086" v="1604"/>
          <ac:cxnSpMkLst>
            <pc:docMk/>
            <pc:sldMk cId="1335822788" sldId="285"/>
            <ac:cxnSpMk id="93" creationId="{186B4956-C67D-4143-AB9F-46A1665CAD33}"/>
          </ac:cxnSpMkLst>
        </pc:cxnChg>
        <pc:cxnChg chg="mod">
          <ac:chgData name="Manuel Gertrudix Barrio" userId="f0a35af9-5215-4a89-ba64-ae8ddeb2580a" providerId="ADAL" clId="{712BCF42-BE6B-674E-93EC-FFC4BA1D6555}" dt="2025-01-13T22:57:47.263" v="1605"/>
          <ac:cxnSpMkLst>
            <pc:docMk/>
            <pc:sldMk cId="1335822788" sldId="285"/>
            <ac:cxnSpMk id="96" creationId="{CAAF8359-3AA9-49C1-9375-6A91EB01BCD3}"/>
          </ac:cxnSpMkLst>
        </pc:cxnChg>
      </pc:sldChg>
      <pc:sldChg chg="modSp mod">
        <pc:chgData name="Manuel Gertrudix Barrio" userId="f0a35af9-5215-4a89-ba64-ae8ddeb2580a" providerId="ADAL" clId="{712BCF42-BE6B-674E-93EC-FFC4BA1D6555}" dt="2025-01-13T22:57:53.599" v="1609" actId="20577"/>
        <pc:sldMkLst>
          <pc:docMk/>
          <pc:sldMk cId="1424476097" sldId="286"/>
        </pc:sldMkLst>
        <pc:spChg chg="mod">
          <ac:chgData name="Manuel Gertrudix Barrio" userId="f0a35af9-5215-4a89-ba64-ae8ddeb2580a" providerId="ADAL" clId="{712BCF42-BE6B-674E-93EC-FFC4BA1D6555}" dt="2025-01-13T22:57:50.901" v="1607" actId="20577"/>
          <ac:spMkLst>
            <pc:docMk/>
            <pc:sldMk cId="1424476097" sldId="286"/>
            <ac:spMk id="2" creationId="{87CB902C-6E71-4D8E-9023-C2A95E054A1E}"/>
          </ac:spMkLst>
        </pc:spChg>
        <pc:spChg chg="mod">
          <ac:chgData name="Manuel Gertrudix Barrio" userId="f0a35af9-5215-4a89-ba64-ae8ddeb2580a" providerId="ADAL" clId="{712BCF42-BE6B-674E-93EC-FFC4BA1D6555}" dt="2025-01-13T22:57:53.599" v="1609" actId="20577"/>
          <ac:spMkLst>
            <pc:docMk/>
            <pc:sldMk cId="1424476097" sldId="286"/>
            <ac:spMk id="65" creationId="{4D34F9D7-3C9A-432F-92DF-3F202E4E66E1}"/>
          </ac:spMkLst>
        </pc:spChg>
      </pc:sldChg>
      <pc:sldChg chg="modSp mod">
        <pc:chgData name="Manuel Gertrudix Barrio" userId="f0a35af9-5215-4a89-ba64-ae8ddeb2580a" providerId="ADAL" clId="{712BCF42-BE6B-674E-93EC-FFC4BA1D6555}" dt="2025-01-13T22:58:09.874" v="1619" actId="20577"/>
        <pc:sldMkLst>
          <pc:docMk/>
          <pc:sldMk cId="1536702684" sldId="287"/>
        </pc:sldMkLst>
        <pc:spChg chg="mod">
          <ac:chgData name="Manuel Gertrudix Barrio" userId="f0a35af9-5215-4a89-ba64-ae8ddeb2580a" providerId="ADAL" clId="{712BCF42-BE6B-674E-93EC-FFC4BA1D6555}" dt="2025-01-13T22:57:58.060" v="1611" actId="20577"/>
          <ac:spMkLst>
            <pc:docMk/>
            <pc:sldMk cId="1536702684" sldId="287"/>
            <ac:spMk id="2" creationId="{B7DF635A-2B4F-475E-9DB9-7621B672A1BE}"/>
          </ac:spMkLst>
        </pc:spChg>
        <pc:spChg chg="mod">
          <ac:chgData name="Manuel Gertrudix Barrio" userId="f0a35af9-5215-4a89-ba64-ae8ddeb2580a" providerId="ADAL" clId="{712BCF42-BE6B-674E-93EC-FFC4BA1D6555}" dt="2025-01-13T22:58:00.837" v="1613" actId="20577"/>
          <ac:spMkLst>
            <pc:docMk/>
            <pc:sldMk cId="1536702684" sldId="287"/>
            <ac:spMk id="161" creationId="{75995FEC-2A2F-4177-A311-1339BA8F3E3B}"/>
          </ac:spMkLst>
        </pc:spChg>
        <pc:spChg chg="mod">
          <ac:chgData name="Manuel Gertrudix Barrio" userId="f0a35af9-5215-4a89-ba64-ae8ddeb2580a" providerId="ADAL" clId="{712BCF42-BE6B-674E-93EC-FFC4BA1D6555}" dt="2025-01-13T22:58:04.194" v="1615" actId="20577"/>
          <ac:spMkLst>
            <pc:docMk/>
            <pc:sldMk cId="1536702684" sldId="287"/>
            <ac:spMk id="165" creationId="{F0F6AEEA-281D-4C94-AB76-124DFBC35170}"/>
          </ac:spMkLst>
        </pc:spChg>
        <pc:spChg chg="mod">
          <ac:chgData name="Manuel Gertrudix Barrio" userId="f0a35af9-5215-4a89-ba64-ae8ddeb2580a" providerId="ADAL" clId="{712BCF42-BE6B-674E-93EC-FFC4BA1D6555}" dt="2025-01-13T22:58:07.191" v="1617" actId="20577"/>
          <ac:spMkLst>
            <pc:docMk/>
            <pc:sldMk cId="1536702684" sldId="287"/>
            <ac:spMk id="169" creationId="{B70B6E50-F404-494C-9C89-886B708E5DBF}"/>
          </ac:spMkLst>
        </pc:spChg>
        <pc:spChg chg="mod">
          <ac:chgData name="Manuel Gertrudix Barrio" userId="f0a35af9-5215-4a89-ba64-ae8ddeb2580a" providerId="ADAL" clId="{712BCF42-BE6B-674E-93EC-FFC4BA1D6555}" dt="2025-01-13T22:58:09.874" v="1619" actId="20577"/>
          <ac:spMkLst>
            <pc:docMk/>
            <pc:sldMk cId="1536702684" sldId="287"/>
            <ac:spMk id="173" creationId="{8587E2E7-741C-4AC7-9391-C1BABE1BD3F0}"/>
          </ac:spMkLst>
        </pc:spChg>
      </pc:sldChg>
      <pc:sldChg chg="modSp mod">
        <pc:chgData name="Manuel Gertrudix Barrio" userId="f0a35af9-5215-4a89-ba64-ae8ddeb2580a" providerId="ADAL" clId="{712BCF42-BE6B-674E-93EC-FFC4BA1D6555}" dt="2025-01-13T22:58:14.695" v="1621" actId="20577"/>
        <pc:sldMkLst>
          <pc:docMk/>
          <pc:sldMk cId="1723888728" sldId="288"/>
        </pc:sldMkLst>
        <pc:spChg chg="mod">
          <ac:chgData name="Manuel Gertrudix Barrio" userId="f0a35af9-5215-4a89-ba64-ae8ddeb2580a" providerId="ADAL" clId="{712BCF42-BE6B-674E-93EC-FFC4BA1D6555}" dt="2025-01-13T22:58:14.695" v="1621" actId="20577"/>
          <ac:spMkLst>
            <pc:docMk/>
            <pc:sldMk cId="1723888728" sldId="288"/>
            <ac:spMk id="2" creationId="{F1149004-19E0-41C8-9FE8-47F95BF00199}"/>
          </ac:spMkLst>
        </pc:spChg>
      </pc:sldChg>
      <pc:sldChg chg="modSp mod">
        <pc:chgData name="Manuel Gertrudix Barrio" userId="f0a35af9-5215-4a89-ba64-ae8ddeb2580a" providerId="ADAL" clId="{712BCF42-BE6B-674E-93EC-FFC4BA1D6555}" dt="2025-01-13T22:58:20.690" v="1623" actId="20577"/>
        <pc:sldMkLst>
          <pc:docMk/>
          <pc:sldMk cId="34164270" sldId="290"/>
        </pc:sldMkLst>
        <pc:spChg chg="mod">
          <ac:chgData name="Manuel Gertrudix Barrio" userId="f0a35af9-5215-4a89-ba64-ae8ddeb2580a" providerId="ADAL" clId="{712BCF42-BE6B-674E-93EC-FFC4BA1D6555}" dt="2025-01-13T22:58:20.690" v="1623" actId="20577"/>
          <ac:spMkLst>
            <pc:docMk/>
            <pc:sldMk cId="34164270" sldId="290"/>
            <ac:spMk id="2" creationId="{D28D0EF6-8A92-4718-BD76-5F3A2CB0AA7C}"/>
          </ac:spMkLst>
        </pc:spChg>
      </pc:sldChg>
      <pc:sldChg chg="del">
        <pc:chgData name="Manuel Gertrudix Barrio" userId="f0a35af9-5215-4a89-ba64-ae8ddeb2580a" providerId="ADAL" clId="{712BCF42-BE6B-674E-93EC-FFC4BA1D6555}" dt="2025-01-13T22:58:24.559" v="1624" actId="2696"/>
        <pc:sldMkLst>
          <pc:docMk/>
          <pc:sldMk cId="3988990209" sldId="291"/>
        </pc:sldMkLst>
      </pc:sldChg>
      <pc:sldChg chg="addSp delSp modSp mod setBg">
        <pc:chgData name="Manuel Gertrudix Barrio" userId="f0a35af9-5215-4a89-ba64-ae8ddeb2580a" providerId="ADAL" clId="{712BCF42-BE6B-674E-93EC-FFC4BA1D6555}" dt="2025-01-13T18:31:07.187" v="1220" actId="1076"/>
        <pc:sldMkLst>
          <pc:docMk/>
          <pc:sldMk cId="2385044964" sldId="292"/>
        </pc:sldMkLst>
        <pc:spChg chg="del mod">
          <ac:chgData name="Manuel Gertrudix Barrio" userId="f0a35af9-5215-4a89-ba64-ae8ddeb2580a" providerId="ADAL" clId="{712BCF42-BE6B-674E-93EC-FFC4BA1D6555}" dt="2025-01-13T18:06:43.464" v="913" actId="478"/>
          <ac:spMkLst>
            <pc:docMk/>
            <pc:sldMk cId="2385044964" sldId="292"/>
            <ac:spMk id="5" creationId="{B404A3E1-D8FB-4267-855B-026510236CEC}"/>
          </ac:spMkLst>
        </pc:spChg>
        <pc:spChg chg="add del mod">
          <ac:chgData name="Manuel Gertrudix Barrio" userId="f0a35af9-5215-4a89-ba64-ae8ddeb2580a" providerId="ADAL" clId="{712BCF42-BE6B-674E-93EC-FFC4BA1D6555}" dt="2025-01-13T18:28:12.797" v="1172" actId="21"/>
          <ac:spMkLst>
            <pc:docMk/>
            <pc:sldMk cId="2385044964" sldId="292"/>
            <ac:spMk id="8" creationId="{45A2B18E-8C85-883C-DD6F-1C956BF3B0EE}"/>
          </ac:spMkLst>
        </pc:spChg>
        <pc:spChg chg="del mod">
          <ac:chgData name="Manuel Gertrudix Barrio" userId="f0a35af9-5215-4a89-ba64-ae8ddeb2580a" providerId="ADAL" clId="{712BCF42-BE6B-674E-93EC-FFC4BA1D6555}" dt="2025-01-13T18:28:12.797" v="1172" actId="21"/>
          <ac:spMkLst>
            <pc:docMk/>
            <pc:sldMk cId="2385044964" sldId="292"/>
            <ac:spMk id="9" creationId="{463ED706-CD42-48D3-AE3B-D8A5B240B266}"/>
          </ac:spMkLst>
        </pc:spChg>
        <pc:spChg chg="add del mod">
          <ac:chgData name="Manuel Gertrudix Barrio" userId="f0a35af9-5215-4a89-ba64-ae8ddeb2580a" providerId="ADAL" clId="{712BCF42-BE6B-674E-93EC-FFC4BA1D6555}" dt="2025-01-13T18:28:03.787" v="1171" actId="478"/>
          <ac:spMkLst>
            <pc:docMk/>
            <pc:sldMk cId="2385044964" sldId="292"/>
            <ac:spMk id="13" creationId="{B7D64C77-0B9E-6133-6174-C151FDDC0373}"/>
          </ac:spMkLst>
        </pc:spChg>
        <pc:spChg chg="add del mod">
          <ac:chgData name="Manuel Gertrudix Barrio" userId="f0a35af9-5215-4a89-ba64-ae8ddeb2580a" providerId="ADAL" clId="{712BCF42-BE6B-674E-93EC-FFC4BA1D6555}" dt="2025-01-13T18:28:16.144" v="1174"/>
          <ac:spMkLst>
            <pc:docMk/>
            <pc:sldMk cId="2385044964" sldId="292"/>
            <ac:spMk id="17" creationId="{C1D31E8C-4829-6109-3599-E3AC24C953C9}"/>
          </ac:spMkLst>
        </pc:spChg>
        <pc:spChg chg="add mod">
          <ac:chgData name="Manuel Gertrudix Barrio" userId="f0a35af9-5215-4a89-ba64-ae8ddeb2580a" providerId="ADAL" clId="{712BCF42-BE6B-674E-93EC-FFC4BA1D6555}" dt="2025-01-13T18:28:33.978" v="1180"/>
          <ac:spMkLst>
            <pc:docMk/>
            <pc:sldMk cId="2385044964" sldId="292"/>
            <ac:spMk id="21" creationId="{0A00C997-C138-67A6-E376-D1896311242F}"/>
          </ac:spMkLst>
        </pc:spChg>
        <pc:spChg chg="del">
          <ac:chgData name="Manuel Gertrudix Barrio" userId="f0a35af9-5215-4a89-ba64-ae8ddeb2580a" providerId="ADAL" clId="{712BCF42-BE6B-674E-93EC-FFC4BA1D6555}" dt="2025-01-13T14:55:17.232" v="428"/>
          <ac:spMkLst>
            <pc:docMk/>
            <pc:sldMk cId="2385044964" sldId="292"/>
            <ac:spMk id="21" creationId="{70538469-AB5B-4B8F-A25B-E995285E9CC4}"/>
          </ac:spMkLst>
        </pc:spChg>
        <pc:spChg chg="add del">
          <ac:chgData name="Manuel Gertrudix Barrio" userId="f0a35af9-5215-4a89-ba64-ae8ddeb2580a" providerId="ADAL" clId="{712BCF42-BE6B-674E-93EC-FFC4BA1D6555}" dt="2025-01-13T18:28:23.380" v="1178" actId="26606"/>
          <ac:spMkLst>
            <pc:docMk/>
            <pc:sldMk cId="2385044964" sldId="292"/>
            <ac:spMk id="22" creationId="{C3896A03-3945-419A-B66B-4EE266EDD152}"/>
          </ac:spMkLst>
        </pc:spChg>
        <pc:spChg chg="add del">
          <ac:chgData name="Manuel Gertrudix Barrio" userId="f0a35af9-5215-4a89-ba64-ae8ddeb2580a" providerId="ADAL" clId="{712BCF42-BE6B-674E-93EC-FFC4BA1D6555}" dt="2025-01-13T18:28:23.380" v="1178" actId="26606"/>
          <ac:spMkLst>
            <pc:docMk/>
            <pc:sldMk cId="2385044964" sldId="292"/>
            <ac:spMk id="24" creationId="{B34F5AD2-EDBD-4BBD-A55C-EAFFD0C7097A}"/>
          </ac:spMkLst>
        </pc:spChg>
        <pc:spChg chg="add">
          <ac:chgData name="Manuel Gertrudix Barrio" userId="f0a35af9-5215-4a89-ba64-ae8ddeb2580a" providerId="ADAL" clId="{712BCF42-BE6B-674E-93EC-FFC4BA1D6555}" dt="2025-01-13T18:28:23.383" v="1179" actId="26606"/>
          <ac:spMkLst>
            <pc:docMk/>
            <pc:sldMk cId="2385044964" sldId="292"/>
            <ac:spMk id="26" creationId="{42A4FC2C-047E-45A5-965D-8E1E3BF09BC6}"/>
          </ac:spMkLst>
        </pc:spChg>
        <pc:spChg chg="add del mod">
          <ac:chgData name="Manuel Gertrudix Barrio" userId="f0a35af9-5215-4a89-ba64-ae8ddeb2580a" providerId="ADAL" clId="{712BCF42-BE6B-674E-93EC-FFC4BA1D6555}" dt="2025-01-13T18:28:12.797" v="1172" actId="21"/>
          <ac:spMkLst>
            <pc:docMk/>
            <pc:sldMk cId="2385044964" sldId="292"/>
            <ac:spMk id="34" creationId="{C9AEF78D-A3B4-8854-4ED4-B41753358260}"/>
          </ac:spMkLst>
        </pc:spChg>
        <pc:spChg chg="add mod">
          <ac:chgData name="Manuel Gertrudix Barrio" userId="f0a35af9-5215-4a89-ba64-ae8ddeb2580a" providerId="ADAL" clId="{712BCF42-BE6B-674E-93EC-FFC4BA1D6555}" dt="2025-01-13T18:28:33.978" v="1180"/>
          <ac:spMkLst>
            <pc:docMk/>
            <pc:sldMk cId="2385044964" sldId="292"/>
            <ac:spMk id="38" creationId="{AE0A06DF-5FF4-A8CB-2D2C-48AB0B266D98}"/>
          </ac:spMkLst>
        </pc:spChg>
        <pc:spChg chg="add mod">
          <ac:chgData name="Manuel Gertrudix Barrio" userId="f0a35af9-5215-4a89-ba64-ae8ddeb2580a" providerId="ADAL" clId="{712BCF42-BE6B-674E-93EC-FFC4BA1D6555}" dt="2025-01-13T18:28:52.471" v="1183" actId="1076"/>
          <ac:spMkLst>
            <pc:docMk/>
            <pc:sldMk cId="2385044964" sldId="292"/>
            <ac:spMk id="41" creationId="{9EAA9F1A-4667-F61E-00DD-EB0FA190F1DF}"/>
          </ac:spMkLst>
        </pc:spChg>
        <pc:grpChg chg="add del mod">
          <ac:chgData name="Manuel Gertrudix Barrio" userId="f0a35af9-5215-4a89-ba64-ae8ddeb2580a" providerId="ADAL" clId="{712BCF42-BE6B-674E-93EC-FFC4BA1D6555}" dt="2025-01-13T18:28:12.797" v="1172" actId="21"/>
          <ac:grpSpMkLst>
            <pc:docMk/>
            <pc:sldMk cId="2385044964" sldId="292"/>
            <ac:grpSpMk id="6" creationId="{B1A3268D-BF18-D53E-4378-162091AB6F7F}"/>
          </ac:grpSpMkLst>
        </pc:grpChg>
        <pc:grpChg chg="del">
          <ac:chgData name="Manuel Gertrudix Barrio" userId="f0a35af9-5215-4a89-ba64-ae8ddeb2580a" providerId="ADAL" clId="{712BCF42-BE6B-674E-93EC-FFC4BA1D6555}" dt="2025-01-13T14:54:48.742" v="424" actId="478"/>
          <ac:grpSpMkLst>
            <pc:docMk/>
            <pc:sldMk cId="2385044964" sldId="292"/>
            <ac:grpSpMk id="13" creationId="{0F7137A0-6FD3-4DB9-A26B-565099985041}"/>
          </ac:grpSpMkLst>
        </pc:grpChg>
        <pc:grpChg chg="add del mod">
          <ac:chgData name="Manuel Gertrudix Barrio" userId="f0a35af9-5215-4a89-ba64-ae8ddeb2580a" providerId="ADAL" clId="{712BCF42-BE6B-674E-93EC-FFC4BA1D6555}" dt="2025-01-13T18:04:30.372" v="895" actId="165"/>
          <ac:grpSpMkLst>
            <pc:docMk/>
            <pc:sldMk cId="2385044964" sldId="292"/>
            <ac:grpSpMk id="28" creationId="{83BC38D3-68A4-A913-B6C6-5E57727F094D}"/>
          </ac:grpSpMkLst>
        </pc:grpChg>
        <pc:grpChg chg="del">
          <ac:chgData name="Manuel Gertrudix Barrio" userId="f0a35af9-5215-4a89-ba64-ae8ddeb2580a" providerId="ADAL" clId="{712BCF42-BE6B-674E-93EC-FFC4BA1D6555}" dt="2025-01-13T18:29:08.102" v="1185" actId="165"/>
          <ac:grpSpMkLst>
            <pc:docMk/>
            <pc:sldMk cId="2385044964" sldId="292"/>
            <ac:grpSpMk id="30" creationId="{24E73BDA-79D9-E7F5-07E4-A1E14E4A93FF}"/>
          </ac:grpSpMkLst>
        </pc:grpChg>
        <pc:grpChg chg="add del">
          <ac:chgData name="Manuel Gertrudix Barrio" userId="f0a35af9-5215-4a89-ba64-ae8ddeb2580a" providerId="ADAL" clId="{712BCF42-BE6B-674E-93EC-FFC4BA1D6555}" dt="2025-01-13T17:59:44.890" v="862" actId="164"/>
          <ac:grpSpMkLst>
            <pc:docMk/>
            <pc:sldMk cId="2385044964" sldId="292"/>
            <ac:grpSpMk id="37" creationId="{B4253A1F-9378-CEDE-F51C-152B9AFAB302}"/>
          </ac:grpSpMkLst>
        </pc:grpChg>
        <pc:grpChg chg="add del">
          <ac:chgData name="Manuel Gertrudix Barrio" userId="f0a35af9-5215-4a89-ba64-ae8ddeb2580a" providerId="ADAL" clId="{712BCF42-BE6B-674E-93EC-FFC4BA1D6555}" dt="2025-01-13T18:30:26.932" v="1209" actId="164"/>
          <ac:grpSpMkLst>
            <pc:docMk/>
            <pc:sldMk cId="2385044964" sldId="292"/>
            <ac:grpSpMk id="42" creationId="{9443D6E1-6F63-E01E-2896-CDD6936D3BD8}"/>
          </ac:grpSpMkLst>
        </pc:grpChg>
        <pc:grpChg chg="add mod">
          <ac:chgData name="Manuel Gertrudix Barrio" userId="f0a35af9-5215-4a89-ba64-ae8ddeb2580a" providerId="ADAL" clId="{712BCF42-BE6B-674E-93EC-FFC4BA1D6555}" dt="2025-01-13T18:31:07.187" v="1220" actId="1076"/>
          <ac:grpSpMkLst>
            <pc:docMk/>
            <pc:sldMk cId="2385044964" sldId="292"/>
            <ac:grpSpMk id="43" creationId="{F0D6B3D4-1090-24B7-33FB-1E1C5B99F8DC}"/>
          </ac:grpSpMkLst>
        </pc:grpChg>
        <pc:picChg chg="add del mod">
          <ac:chgData name="Manuel Gertrudix Barrio" userId="f0a35af9-5215-4a89-ba64-ae8ddeb2580a" providerId="ADAL" clId="{712BCF42-BE6B-674E-93EC-FFC4BA1D6555}" dt="2025-01-13T18:28:12.797" v="1172" actId="21"/>
          <ac:picMkLst>
            <pc:docMk/>
            <pc:sldMk cId="2385044964" sldId="292"/>
            <ac:picMk id="2" creationId="{BBE0A25C-C2DD-2CE3-3F8F-2DF96C19D9DF}"/>
          </ac:picMkLst>
        </pc:picChg>
        <pc:picChg chg="add del mod">
          <ac:chgData name="Manuel Gertrudix Barrio" userId="f0a35af9-5215-4a89-ba64-ae8ddeb2580a" providerId="ADAL" clId="{712BCF42-BE6B-674E-93EC-FFC4BA1D6555}" dt="2025-01-13T14:54:41.606" v="423" actId="21"/>
          <ac:picMkLst>
            <pc:docMk/>
            <pc:sldMk cId="2385044964" sldId="292"/>
            <ac:picMk id="2" creationId="{CA0CB5F4-667C-7765-7C55-F45BA5AC65A8}"/>
          </ac:picMkLst>
        </pc:picChg>
        <pc:picChg chg="add mod">
          <ac:chgData name="Manuel Gertrudix Barrio" userId="f0a35af9-5215-4a89-ba64-ae8ddeb2580a" providerId="ADAL" clId="{712BCF42-BE6B-674E-93EC-FFC4BA1D6555}" dt="2025-01-13T14:54:49.443" v="425"/>
          <ac:picMkLst>
            <pc:docMk/>
            <pc:sldMk cId="2385044964" sldId="292"/>
            <ac:picMk id="3" creationId="{06958240-CEAB-5271-444A-E4B837E4AA5B}"/>
          </ac:picMkLst>
        </pc:picChg>
        <pc:picChg chg="add del mod">
          <ac:chgData name="Manuel Gertrudix Barrio" userId="f0a35af9-5215-4a89-ba64-ae8ddeb2580a" providerId="ADAL" clId="{712BCF42-BE6B-674E-93EC-FFC4BA1D6555}" dt="2025-01-13T14:55:11.530" v="427" actId="478"/>
          <ac:picMkLst>
            <pc:docMk/>
            <pc:sldMk cId="2385044964" sldId="292"/>
            <ac:picMk id="4" creationId="{7FE3E7B3-2CCB-D782-A406-6612F00EB984}"/>
          </ac:picMkLst>
        </pc:picChg>
        <pc:picChg chg="add del mod">
          <ac:chgData name="Manuel Gertrudix Barrio" userId="f0a35af9-5215-4a89-ba64-ae8ddeb2580a" providerId="ADAL" clId="{712BCF42-BE6B-674E-93EC-FFC4BA1D6555}" dt="2025-01-13T18:28:12.797" v="1172" actId="21"/>
          <ac:picMkLst>
            <pc:docMk/>
            <pc:sldMk cId="2385044964" sldId="292"/>
            <ac:picMk id="4" creationId="{A69C85D4-17DC-B2EF-EB1D-02018377F551}"/>
          </ac:picMkLst>
        </pc:picChg>
        <pc:picChg chg="add del mod">
          <ac:chgData name="Manuel Gertrudix Barrio" userId="f0a35af9-5215-4a89-ba64-ae8ddeb2580a" providerId="ADAL" clId="{712BCF42-BE6B-674E-93EC-FFC4BA1D6555}" dt="2025-01-13T18:28:14.364" v="1173" actId="478"/>
          <ac:picMkLst>
            <pc:docMk/>
            <pc:sldMk cId="2385044964" sldId="292"/>
            <ac:picMk id="7" creationId="{7951F195-042E-A0DB-54FC-772126AA4895}"/>
          </ac:picMkLst>
        </pc:picChg>
        <pc:picChg chg="add del mod">
          <ac:chgData name="Manuel Gertrudix Barrio" userId="f0a35af9-5215-4a89-ba64-ae8ddeb2580a" providerId="ADAL" clId="{712BCF42-BE6B-674E-93EC-FFC4BA1D6555}" dt="2025-01-13T17:50:23.463" v="830" actId="478"/>
          <ac:picMkLst>
            <pc:docMk/>
            <pc:sldMk cId="2385044964" sldId="292"/>
            <ac:picMk id="8" creationId="{A5C113B8-87A2-2890-ACFC-B054924771DA}"/>
          </ac:picMkLst>
        </pc:picChg>
        <pc:picChg chg="add mod topLvl">
          <ac:chgData name="Manuel Gertrudix Barrio" userId="f0a35af9-5215-4a89-ba64-ae8ddeb2580a" providerId="ADAL" clId="{712BCF42-BE6B-674E-93EC-FFC4BA1D6555}" dt="2025-01-13T18:04:38.893" v="897" actId="1076"/>
          <ac:picMkLst>
            <pc:docMk/>
            <pc:sldMk cId="2385044964" sldId="292"/>
            <ac:picMk id="11" creationId="{4A7CA517-D814-2D62-9F11-596715CF59A1}"/>
          </ac:picMkLst>
        </pc:picChg>
        <pc:picChg chg="add mod">
          <ac:chgData name="Manuel Gertrudix Barrio" userId="f0a35af9-5215-4a89-ba64-ae8ddeb2580a" providerId="ADAL" clId="{712BCF42-BE6B-674E-93EC-FFC4BA1D6555}" dt="2025-01-13T18:28:02.778" v="1170"/>
          <ac:picMkLst>
            <pc:docMk/>
            <pc:sldMk cId="2385044964" sldId="292"/>
            <ac:picMk id="15" creationId="{7E5739D3-55DE-FDED-801D-9068CD772335}"/>
          </ac:picMkLst>
        </pc:picChg>
        <pc:picChg chg="add mod topLvl">
          <ac:chgData name="Manuel Gertrudix Barrio" userId="f0a35af9-5215-4a89-ba64-ae8ddeb2580a" providerId="ADAL" clId="{712BCF42-BE6B-674E-93EC-FFC4BA1D6555}" dt="2025-01-13T18:04:35.675" v="896" actId="1076"/>
          <ac:picMkLst>
            <pc:docMk/>
            <pc:sldMk cId="2385044964" sldId="292"/>
            <ac:picMk id="18" creationId="{D94C2942-9E92-E2F7-B3BC-3100460C692C}"/>
          </ac:picMkLst>
        </pc:picChg>
        <pc:picChg chg="add mod">
          <ac:chgData name="Manuel Gertrudix Barrio" userId="f0a35af9-5215-4a89-ba64-ae8ddeb2580a" providerId="ADAL" clId="{712BCF42-BE6B-674E-93EC-FFC4BA1D6555}" dt="2025-01-13T18:30:49.528" v="1214" actId="1076"/>
          <ac:picMkLst>
            <pc:docMk/>
            <pc:sldMk cId="2385044964" sldId="292"/>
            <ac:picMk id="20" creationId="{490D66DC-99BD-3A6D-10B3-61FD0ADC024B}"/>
          </ac:picMkLst>
        </pc:picChg>
        <pc:picChg chg="add del mod">
          <ac:chgData name="Manuel Gertrudix Barrio" userId="f0a35af9-5215-4a89-ba64-ae8ddeb2580a" providerId="ADAL" clId="{712BCF42-BE6B-674E-93EC-FFC4BA1D6555}" dt="2025-01-13T17:07:58.214" v="790" actId="478"/>
          <ac:picMkLst>
            <pc:docMk/>
            <pc:sldMk cId="2385044964" sldId="292"/>
            <ac:picMk id="20" creationId="{96E6B269-60BB-1FEB-B843-2ACC052F6C8F}"/>
          </ac:picMkLst>
        </pc:picChg>
        <pc:picChg chg="add mod topLvl">
          <ac:chgData name="Manuel Gertrudix Barrio" userId="f0a35af9-5215-4a89-ba64-ae8ddeb2580a" providerId="ADAL" clId="{712BCF42-BE6B-674E-93EC-FFC4BA1D6555}" dt="2025-01-13T18:06:09.459" v="909" actId="1076"/>
          <ac:picMkLst>
            <pc:docMk/>
            <pc:sldMk cId="2385044964" sldId="292"/>
            <ac:picMk id="23" creationId="{A7956BB2-4D2B-5728-8178-577C269A8C79}"/>
          </ac:picMkLst>
        </pc:picChg>
        <pc:picChg chg="add mod topLvl">
          <ac:chgData name="Manuel Gertrudix Barrio" userId="f0a35af9-5215-4a89-ba64-ae8ddeb2580a" providerId="ADAL" clId="{712BCF42-BE6B-674E-93EC-FFC4BA1D6555}" dt="2025-01-13T18:05:58.709" v="907" actId="1076"/>
          <ac:picMkLst>
            <pc:docMk/>
            <pc:sldMk cId="2385044964" sldId="292"/>
            <ac:picMk id="25" creationId="{1DC1F3B4-CD62-2B10-24F0-45C2DB5BDF05}"/>
          </ac:picMkLst>
        </pc:picChg>
        <pc:picChg chg="add mod topLvl">
          <ac:chgData name="Manuel Gertrudix Barrio" userId="f0a35af9-5215-4a89-ba64-ae8ddeb2580a" providerId="ADAL" clId="{712BCF42-BE6B-674E-93EC-FFC4BA1D6555}" dt="2025-01-13T18:05:54.492" v="906" actId="1076"/>
          <ac:picMkLst>
            <pc:docMk/>
            <pc:sldMk cId="2385044964" sldId="292"/>
            <ac:picMk id="27" creationId="{F10F0020-3CD8-67BB-6498-8F743E6588D8}"/>
          </ac:picMkLst>
        </pc:picChg>
        <pc:picChg chg="add del mod">
          <ac:chgData name="Manuel Gertrudix Barrio" userId="f0a35af9-5215-4a89-ba64-ae8ddeb2580a" providerId="ADAL" clId="{712BCF42-BE6B-674E-93EC-FFC4BA1D6555}" dt="2025-01-13T17:56:11.550" v="832" actId="478"/>
          <ac:picMkLst>
            <pc:docMk/>
            <pc:sldMk cId="2385044964" sldId="292"/>
            <ac:picMk id="30" creationId="{D25190FB-2237-9B94-052B-3E092DC7C23A}"/>
          </ac:picMkLst>
        </pc:picChg>
        <pc:picChg chg="mod topLvl">
          <ac:chgData name="Manuel Gertrudix Barrio" userId="f0a35af9-5215-4a89-ba64-ae8ddeb2580a" providerId="ADAL" clId="{712BCF42-BE6B-674E-93EC-FFC4BA1D6555}" dt="2025-01-13T18:30:26.932" v="1209" actId="164"/>
          <ac:picMkLst>
            <pc:docMk/>
            <pc:sldMk cId="2385044964" sldId="292"/>
            <ac:picMk id="31" creationId="{EA267568-58D6-54F9-1FC0-105A10AB1523}"/>
          </ac:picMkLst>
        </pc:picChg>
        <pc:picChg chg="add del mod">
          <ac:chgData name="Manuel Gertrudix Barrio" userId="f0a35af9-5215-4a89-ba64-ae8ddeb2580a" providerId="ADAL" clId="{712BCF42-BE6B-674E-93EC-FFC4BA1D6555}" dt="2025-01-13T18:02:32.454" v="882" actId="478"/>
          <ac:picMkLst>
            <pc:docMk/>
            <pc:sldMk cId="2385044964" sldId="292"/>
            <ac:picMk id="32" creationId="{05FA821C-19E8-0F6A-49FA-EDB99B57D6FB}"/>
          </ac:picMkLst>
        </pc:picChg>
        <pc:picChg chg="mod topLvl">
          <ac:chgData name="Manuel Gertrudix Barrio" userId="f0a35af9-5215-4a89-ba64-ae8ddeb2580a" providerId="ADAL" clId="{712BCF42-BE6B-674E-93EC-FFC4BA1D6555}" dt="2025-01-13T18:30:26.932" v="1209" actId="164"/>
          <ac:picMkLst>
            <pc:docMk/>
            <pc:sldMk cId="2385044964" sldId="292"/>
            <ac:picMk id="33" creationId="{8ABDB493-5632-B558-1FDF-A878CD228C3A}"/>
          </ac:picMkLst>
        </pc:picChg>
        <pc:picChg chg="mod topLvl">
          <ac:chgData name="Manuel Gertrudix Barrio" userId="f0a35af9-5215-4a89-ba64-ae8ddeb2580a" providerId="ADAL" clId="{712BCF42-BE6B-674E-93EC-FFC4BA1D6555}" dt="2025-01-13T18:30:36.655" v="1210" actId="1076"/>
          <ac:picMkLst>
            <pc:docMk/>
            <pc:sldMk cId="2385044964" sldId="292"/>
            <ac:picMk id="35" creationId="{14A7FB46-AA80-236A-8177-0B7F62F51A61}"/>
          </ac:picMkLst>
        </pc:picChg>
        <pc:picChg chg="mod topLvl">
          <ac:chgData name="Manuel Gertrudix Barrio" userId="f0a35af9-5215-4a89-ba64-ae8ddeb2580a" providerId="ADAL" clId="{712BCF42-BE6B-674E-93EC-FFC4BA1D6555}" dt="2025-01-13T18:30:26.932" v="1209" actId="164"/>
          <ac:picMkLst>
            <pc:docMk/>
            <pc:sldMk cId="2385044964" sldId="292"/>
            <ac:picMk id="36" creationId="{6CE6F0C0-A7E2-8344-A0FE-A4540E09632F}"/>
          </ac:picMkLst>
        </pc:picChg>
        <pc:picChg chg="mod topLvl">
          <ac:chgData name="Manuel Gertrudix Barrio" userId="f0a35af9-5215-4a89-ba64-ae8ddeb2580a" providerId="ADAL" clId="{712BCF42-BE6B-674E-93EC-FFC4BA1D6555}" dt="2025-01-13T18:30:26.932" v="1209" actId="164"/>
          <ac:picMkLst>
            <pc:docMk/>
            <pc:sldMk cId="2385044964" sldId="292"/>
            <ac:picMk id="37" creationId="{4F30092C-B4BD-B576-6830-1553C73C0E8C}"/>
          </ac:picMkLst>
        </pc:picChg>
        <pc:picChg chg="add mod">
          <ac:chgData name="Manuel Gertrudix Barrio" userId="f0a35af9-5215-4a89-ba64-ae8ddeb2580a" providerId="ADAL" clId="{712BCF42-BE6B-674E-93EC-FFC4BA1D6555}" dt="2025-01-13T18:28:40.888" v="1181" actId="1076"/>
          <ac:picMkLst>
            <pc:docMk/>
            <pc:sldMk cId="2385044964" sldId="292"/>
            <ac:picMk id="39" creationId="{C578D49C-D363-4D14-FC41-8762F83360BE}"/>
          </ac:picMkLst>
        </pc:picChg>
        <pc:picChg chg="add mod">
          <ac:chgData name="Manuel Gertrudix Barrio" userId="f0a35af9-5215-4a89-ba64-ae8ddeb2580a" providerId="ADAL" clId="{712BCF42-BE6B-674E-93EC-FFC4BA1D6555}" dt="2025-01-13T18:28:57.737" v="1184" actId="14100"/>
          <ac:picMkLst>
            <pc:docMk/>
            <pc:sldMk cId="2385044964" sldId="292"/>
            <ac:picMk id="40" creationId="{49C5E9BD-1D42-1512-6DEB-46CD688DC083}"/>
          </ac:picMkLst>
        </pc:picChg>
        <pc:cxnChg chg="del mod">
          <ac:chgData name="Manuel Gertrudix Barrio" userId="f0a35af9-5215-4a89-ba64-ae8ddeb2580a" providerId="ADAL" clId="{712BCF42-BE6B-674E-93EC-FFC4BA1D6555}" dt="2025-01-13T18:28:12.797" v="1172" actId="21"/>
          <ac:cxnSpMkLst>
            <pc:docMk/>
            <pc:sldMk cId="2385044964" sldId="292"/>
            <ac:cxnSpMk id="12" creationId="{AF912188-1179-42D0-8F5F-1B9F27F201D1}"/>
          </ac:cxnSpMkLst>
        </pc:cxnChg>
      </pc:sldChg>
      <pc:sldChg chg="addSp delSp modSp add del mod setBg setClrOvrMap delDesignElem">
        <pc:chgData name="Manuel Gertrudix Barrio" userId="f0a35af9-5215-4a89-ba64-ae8ddeb2580a" providerId="ADAL" clId="{712BCF42-BE6B-674E-93EC-FFC4BA1D6555}" dt="2025-01-13T22:18:28.544" v="1221" actId="2696"/>
        <pc:sldMkLst>
          <pc:docMk/>
          <pc:sldMk cId="1667040730" sldId="293"/>
        </pc:sldMkLst>
        <pc:spChg chg="add del mod">
          <ac:chgData name="Manuel Gertrudix Barrio" userId="f0a35af9-5215-4a89-ba64-ae8ddeb2580a" providerId="ADAL" clId="{712BCF42-BE6B-674E-93EC-FFC4BA1D6555}" dt="2025-01-13T13:12:03.763" v="295"/>
          <ac:spMkLst>
            <pc:docMk/>
            <pc:sldMk cId="1667040730" sldId="293"/>
            <ac:spMk id="3" creationId="{A962F8C3-D68D-192A-961A-84C8C84D4E3E}"/>
          </ac:spMkLst>
        </pc:spChg>
        <pc:spChg chg="mod">
          <ac:chgData name="Manuel Gertrudix Barrio" userId="f0a35af9-5215-4a89-ba64-ae8ddeb2580a" providerId="ADAL" clId="{712BCF42-BE6B-674E-93EC-FFC4BA1D6555}" dt="2025-01-13T13:12:24.616" v="309" actId="26606"/>
          <ac:spMkLst>
            <pc:docMk/>
            <pc:sldMk cId="1667040730" sldId="293"/>
            <ac:spMk id="59" creationId="{057AC0FB-EA88-7604-0F26-8F3CFCD79A5E}"/>
          </ac:spMkLst>
        </pc:spChg>
        <pc:spChg chg="mod">
          <ac:chgData name="Manuel Gertrudix Barrio" userId="f0a35af9-5215-4a89-ba64-ae8ddeb2580a" providerId="ADAL" clId="{712BCF42-BE6B-674E-93EC-FFC4BA1D6555}" dt="2025-01-13T13:12:24.616" v="309" actId="26606"/>
          <ac:spMkLst>
            <pc:docMk/>
            <pc:sldMk cId="1667040730" sldId="293"/>
            <ac:spMk id="60" creationId="{8FA18513-E74F-30DB-9F00-959C8D49669B}"/>
          </ac:spMkLst>
        </pc:spChg>
        <pc:spChg chg="add del">
          <ac:chgData name="Manuel Gertrudix Barrio" userId="f0a35af9-5215-4a89-ba64-ae8ddeb2580a" providerId="ADAL" clId="{712BCF42-BE6B-674E-93EC-FFC4BA1D6555}" dt="2025-01-13T13:12:08.702" v="299" actId="26606"/>
          <ac:spMkLst>
            <pc:docMk/>
            <pc:sldMk cId="1667040730" sldId="293"/>
            <ac:spMk id="65" creationId="{5A59F003-E00A-43F9-91DC-CC54E3B87466}"/>
          </ac:spMkLst>
        </pc:spChg>
        <pc:spChg chg="add del">
          <ac:chgData name="Manuel Gertrudix Barrio" userId="f0a35af9-5215-4a89-ba64-ae8ddeb2580a" providerId="ADAL" clId="{712BCF42-BE6B-674E-93EC-FFC4BA1D6555}" dt="2025-01-13T13:12:08.702" v="299" actId="26606"/>
          <ac:spMkLst>
            <pc:docMk/>
            <pc:sldMk cId="1667040730" sldId="293"/>
            <ac:spMk id="67" creationId="{D74A4382-E3AD-430A-9A1F-DFA3E0E77A7D}"/>
          </ac:spMkLst>
        </pc:spChg>
        <pc:spChg chg="add del">
          <ac:chgData name="Manuel Gertrudix Barrio" userId="f0a35af9-5215-4a89-ba64-ae8ddeb2580a" providerId="ADAL" clId="{712BCF42-BE6B-674E-93EC-FFC4BA1D6555}" dt="2025-01-13T13:12:08.702" v="299" actId="26606"/>
          <ac:spMkLst>
            <pc:docMk/>
            <pc:sldMk cId="1667040730" sldId="293"/>
            <ac:spMk id="69" creationId="{79F40191-0F44-4FD1-82CC-ACB507C14BE6}"/>
          </ac:spMkLst>
        </pc:spChg>
        <pc:spChg chg="add del">
          <ac:chgData name="Manuel Gertrudix Barrio" userId="f0a35af9-5215-4a89-ba64-ae8ddeb2580a" providerId="ADAL" clId="{712BCF42-BE6B-674E-93EC-FFC4BA1D6555}" dt="2025-01-13T13:12:10.603" v="301" actId="26606"/>
          <ac:spMkLst>
            <pc:docMk/>
            <pc:sldMk cId="1667040730" sldId="293"/>
            <ac:spMk id="71" creationId="{08C9B587-E65E-4B52-B37C-ABEBB6E87928}"/>
          </ac:spMkLst>
        </pc:spChg>
        <pc:spChg chg="add del">
          <ac:chgData name="Manuel Gertrudix Barrio" userId="f0a35af9-5215-4a89-ba64-ae8ddeb2580a" providerId="ADAL" clId="{712BCF42-BE6B-674E-93EC-FFC4BA1D6555}" dt="2025-01-13T13:12:10.603" v="301" actId="26606"/>
          <ac:spMkLst>
            <pc:docMk/>
            <pc:sldMk cId="1667040730" sldId="293"/>
            <ac:spMk id="72" creationId="{0671A8AE-40A1-4631-A6B8-581AFF065482}"/>
          </ac:spMkLst>
        </pc:spChg>
        <pc:spChg chg="add del">
          <ac:chgData name="Manuel Gertrudix Barrio" userId="f0a35af9-5215-4a89-ba64-ae8ddeb2580a" providerId="ADAL" clId="{712BCF42-BE6B-674E-93EC-FFC4BA1D6555}" dt="2025-01-13T13:12:10.603" v="301" actId="26606"/>
          <ac:spMkLst>
            <pc:docMk/>
            <pc:sldMk cId="1667040730" sldId="293"/>
            <ac:spMk id="73" creationId="{AB58EF07-17C2-48CF-ABB0-EEF1F17CB8F0}"/>
          </ac:spMkLst>
        </pc:spChg>
        <pc:spChg chg="add del">
          <ac:chgData name="Manuel Gertrudix Barrio" userId="f0a35af9-5215-4a89-ba64-ae8ddeb2580a" providerId="ADAL" clId="{712BCF42-BE6B-674E-93EC-FFC4BA1D6555}" dt="2025-01-13T13:12:10.603" v="301" actId="26606"/>
          <ac:spMkLst>
            <pc:docMk/>
            <pc:sldMk cId="1667040730" sldId="293"/>
            <ac:spMk id="74" creationId="{AF2F604E-43BE-4DC3-B983-E071523364F8}"/>
          </ac:spMkLst>
        </pc:spChg>
        <pc:spChg chg="add del">
          <ac:chgData name="Manuel Gertrudix Barrio" userId="f0a35af9-5215-4a89-ba64-ae8ddeb2580a" providerId="ADAL" clId="{712BCF42-BE6B-674E-93EC-FFC4BA1D6555}" dt="2025-01-13T13:12:12.782" v="303" actId="26606"/>
          <ac:spMkLst>
            <pc:docMk/>
            <pc:sldMk cId="1667040730" sldId="293"/>
            <ac:spMk id="76" creationId="{71B2258F-86CA-4D4D-8270-BC05FCDEBFB3}"/>
          </ac:spMkLst>
        </pc:spChg>
        <pc:spChg chg="add del">
          <ac:chgData name="Manuel Gertrudix Barrio" userId="f0a35af9-5215-4a89-ba64-ae8ddeb2580a" providerId="ADAL" clId="{712BCF42-BE6B-674E-93EC-FFC4BA1D6555}" dt="2025-01-13T13:12:15.047" v="305" actId="26606"/>
          <ac:spMkLst>
            <pc:docMk/>
            <pc:sldMk cId="1667040730" sldId="293"/>
            <ac:spMk id="78" creationId="{C1DD1A8A-57D5-4A81-AD04-532B043C5611}"/>
          </ac:spMkLst>
        </pc:spChg>
        <pc:spChg chg="add del">
          <ac:chgData name="Manuel Gertrudix Barrio" userId="f0a35af9-5215-4a89-ba64-ae8ddeb2580a" providerId="ADAL" clId="{712BCF42-BE6B-674E-93EC-FFC4BA1D6555}" dt="2025-01-13T13:12:15.047" v="305" actId="26606"/>
          <ac:spMkLst>
            <pc:docMk/>
            <pc:sldMk cId="1667040730" sldId="293"/>
            <ac:spMk id="79" creationId="{007891EC-4501-44ED-A8C8-B11B6DB767AB}"/>
          </ac:spMkLst>
        </pc:spChg>
        <pc:spChg chg="add del">
          <ac:chgData name="Manuel Gertrudix Barrio" userId="f0a35af9-5215-4a89-ba64-ae8ddeb2580a" providerId="ADAL" clId="{712BCF42-BE6B-674E-93EC-FFC4BA1D6555}" dt="2025-01-13T13:12:17.371" v="307" actId="26606"/>
          <ac:spMkLst>
            <pc:docMk/>
            <pc:sldMk cId="1667040730" sldId="293"/>
            <ac:spMk id="81" creationId="{4D4677D2-D5AC-4CF9-9EED-2B89D0A1C212}"/>
          </ac:spMkLst>
        </pc:spChg>
        <pc:spChg chg="add del">
          <ac:chgData name="Manuel Gertrudix Barrio" userId="f0a35af9-5215-4a89-ba64-ae8ddeb2580a" providerId="ADAL" clId="{712BCF42-BE6B-674E-93EC-FFC4BA1D6555}" dt="2025-01-13T13:12:17.371" v="307" actId="26606"/>
          <ac:spMkLst>
            <pc:docMk/>
            <pc:sldMk cId="1667040730" sldId="293"/>
            <ac:spMk id="82" creationId="{C6D54F7E-825A-4BBA-815F-35CCA8B97786}"/>
          </ac:spMkLst>
        </pc:spChg>
        <pc:spChg chg="add">
          <ac:chgData name="Manuel Gertrudix Barrio" userId="f0a35af9-5215-4a89-ba64-ae8ddeb2580a" providerId="ADAL" clId="{712BCF42-BE6B-674E-93EC-FFC4BA1D6555}" dt="2025-01-13T13:12:24.618" v="310" actId="26606"/>
          <ac:spMkLst>
            <pc:docMk/>
            <pc:sldMk cId="1667040730" sldId="293"/>
            <ac:spMk id="88" creationId="{5A59F003-E00A-43F9-91DC-CC54E3B87466}"/>
          </ac:spMkLst>
        </pc:spChg>
        <pc:spChg chg="add">
          <ac:chgData name="Manuel Gertrudix Barrio" userId="f0a35af9-5215-4a89-ba64-ae8ddeb2580a" providerId="ADAL" clId="{712BCF42-BE6B-674E-93EC-FFC4BA1D6555}" dt="2025-01-13T13:12:24.618" v="310" actId="26606"/>
          <ac:spMkLst>
            <pc:docMk/>
            <pc:sldMk cId="1667040730" sldId="293"/>
            <ac:spMk id="89" creationId="{D74A4382-E3AD-430A-9A1F-DFA3E0E77A7D}"/>
          </ac:spMkLst>
        </pc:spChg>
        <pc:spChg chg="add">
          <ac:chgData name="Manuel Gertrudix Barrio" userId="f0a35af9-5215-4a89-ba64-ae8ddeb2580a" providerId="ADAL" clId="{712BCF42-BE6B-674E-93EC-FFC4BA1D6555}" dt="2025-01-13T13:12:24.618" v="310" actId="26606"/>
          <ac:spMkLst>
            <pc:docMk/>
            <pc:sldMk cId="1667040730" sldId="293"/>
            <ac:spMk id="90" creationId="{79F40191-0F44-4FD1-82CC-ACB507C14BE6}"/>
          </ac:spMkLst>
        </pc:spChg>
        <pc:spChg chg="del">
          <ac:chgData name="Manuel Gertrudix Barrio" userId="f0a35af9-5215-4a89-ba64-ae8ddeb2580a" providerId="ADAL" clId="{712BCF42-BE6B-674E-93EC-FFC4BA1D6555}" dt="2025-01-13T13:11:43.267" v="292"/>
          <ac:spMkLst>
            <pc:docMk/>
            <pc:sldMk cId="1667040730" sldId="293"/>
            <ac:spMk id="94" creationId="{545E92B0-4361-1304-D2D9-9DC636EC756A}"/>
          </ac:spMkLst>
        </pc:spChg>
        <pc:spChg chg="del">
          <ac:chgData name="Manuel Gertrudix Barrio" userId="f0a35af9-5215-4a89-ba64-ae8ddeb2580a" providerId="ADAL" clId="{712BCF42-BE6B-674E-93EC-FFC4BA1D6555}" dt="2025-01-13T13:11:43.267" v="292"/>
          <ac:spMkLst>
            <pc:docMk/>
            <pc:sldMk cId="1667040730" sldId="293"/>
            <ac:spMk id="95" creationId="{015AF850-8C79-79BC-A7C9-28D756E77F19}"/>
          </ac:spMkLst>
        </pc:spChg>
        <pc:spChg chg="del">
          <ac:chgData name="Manuel Gertrudix Barrio" userId="f0a35af9-5215-4a89-ba64-ae8ddeb2580a" providerId="ADAL" clId="{712BCF42-BE6B-674E-93EC-FFC4BA1D6555}" dt="2025-01-13T13:11:43.267" v="292"/>
          <ac:spMkLst>
            <pc:docMk/>
            <pc:sldMk cId="1667040730" sldId="293"/>
            <ac:spMk id="96" creationId="{4D26C826-E704-744F-3909-573C108B29F2}"/>
          </ac:spMkLst>
        </pc:spChg>
        <pc:grpChg chg="add del">
          <ac:chgData name="Manuel Gertrudix Barrio" userId="f0a35af9-5215-4a89-ba64-ae8ddeb2580a" providerId="ADAL" clId="{712BCF42-BE6B-674E-93EC-FFC4BA1D6555}" dt="2025-01-13T13:12:24.616" v="309" actId="26606"/>
          <ac:grpSpMkLst>
            <pc:docMk/>
            <pc:sldMk cId="1667040730" sldId="293"/>
            <ac:grpSpMk id="84" creationId="{D19F7815-3AA2-7679-26F4-A63338C8BD5B}"/>
          </ac:grpSpMkLst>
        </pc:grpChg>
        <pc:picChg chg="add mod ord">
          <ac:chgData name="Manuel Gertrudix Barrio" userId="f0a35af9-5215-4a89-ba64-ae8ddeb2580a" providerId="ADAL" clId="{712BCF42-BE6B-674E-93EC-FFC4BA1D6555}" dt="2025-01-13T13:12:24.618" v="310" actId="26606"/>
          <ac:picMkLst>
            <pc:docMk/>
            <pc:sldMk cId="1667040730" sldId="293"/>
            <ac:picMk id="5" creationId="{8C2D6CA9-A354-A001-B90E-48854D4683F7}"/>
          </ac:picMkLst>
        </pc:picChg>
        <pc:picChg chg="add mod">
          <ac:chgData name="Manuel Gertrudix Barrio" userId="f0a35af9-5215-4a89-ba64-ae8ddeb2580a" providerId="ADAL" clId="{712BCF42-BE6B-674E-93EC-FFC4BA1D6555}" dt="2025-01-13T13:12:44.957" v="315" actId="1076"/>
          <ac:picMkLst>
            <pc:docMk/>
            <pc:sldMk cId="1667040730" sldId="293"/>
            <ac:picMk id="7" creationId="{5863E45D-CCA0-56AC-8821-3D462625DE0D}"/>
          </ac:picMkLst>
        </pc:picChg>
        <pc:picChg chg="del mod">
          <ac:chgData name="Manuel Gertrudix Barrio" userId="f0a35af9-5215-4a89-ba64-ae8ddeb2580a" providerId="ADAL" clId="{712BCF42-BE6B-674E-93EC-FFC4BA1D6555}" dt="2025-01-13T13:11:49.972" v="294" actId="478"/>
          <ac:picMkLst>
            <pc:docMk/>
            <pc:sldMk cId="1667040730" sldId="293"/>
            <ac:picMk id="58" creationId="{23474FA7-A553-6AF4-2605-32DD94B1B7C4}"/>
          </ac:picMkLst>
        </pc:picChg>
      </pc:sldChg>
      <pc:sldChg chg="addSp delSp modSp add mod setBg delDesignElem">
        <pc:chgData name="Manuel Gertrudix Barrio" userId="f0a35af9-5215-4a89-ba64-ae8ddeb2580a" providerId="ADAL" clId="{712BCF42-BE6B-674E-93EC-FFC4BA1D6555}" dt="2025-01-13T22:18:54.974" v="1234" actId="20577"/>
        <pc:sldMkLst>
          <pc:docMk/>
          <pc:sldMk cId="902979145" sldId="294"/>
        </pc:sldMkLst>
        <pc:spChg chg="add mod">
          <ac:chgData name="Manuel Gertrudix Barrio" userId="f0a35af9-5215-4a89-ba64-ae8ddeb2580a" providerId="ADAL" clId="{712BCF42-BE6B-674E-93EC-FFC4BA1D6555}" dt="2025-01-13T22:18:54.974" v="1234" actId="20577"/>
          <ac:spMkLst>
            <pc:docMk/>
            <pc:sldMk cId="902979145" sldId="294"/>
            <ac:spMk id="2" creationId="{CBFC1193-E0A0-65D1-A0FA-17096E795B22}"/>
          </ac:spMkLst>
        </pc:spChg>
        <pc:spChg chg="add mod">
          <ac:chgData name="Manuel Gertrudix Barrio" userId="f0a35af9-5215-4a89-ba64-ae8ddeb2580a" providerId="ADAL" clId="{712BCF42-BE6B-674E-93EC-FFC4BA1D6555}" dt="2025-01-13T22:18:50.578" v="1227" actId="20577"/>
          <ac:spMkLst>
            <pc:docMk/>
            <pc:sldMk cId="902979145" sldId="294"/>
            <ac:spMk id="3" creationId="{A38785C8-583E-5A4E-B934-8FE7799AA565}"/>
          </ac:spMkLst>
        </pc:spChg>
        <pc:spChg chg="add del mod">
          <ac:chgData name="Manuel Gertrudix Barrio" userId="f0a35af9-5215-4a89-ba64-ae8ddeb2580a" providerId="ADAL" clId="{712BCF42-BE6B-674E-93EC-FFC4BA1D6555}" dt="2025-01-13T14:38:20.620" v="319" actId="478"/>
          <ac:spMkLst>
            <pc:docMk/>
            <pc:sldMk cId="902979145" sldId="294"/>
            <ac:spMk id="3" creationId="{DF6F246A-A78A-C5B2-3121-1D08B79F6A1D}"/>
          </ac:spMkLst>
        </pc:spChg>
        <pc:spChg chg="add mod">
          <ac:chgData name="Manuel Gertrudix Barrio" userId="f0a35af9-5215-4a89-ba64-ae8ddeb2580a" providerId="ADAL" clId="{712BCF42-BE6B-674E-93EC-FFC4BA1D6555}" dt="2025-01-13T22:18:46.424" v="1224"/>
          <ac:spMkLst>
            <pc:docMk/>
            <pc:sldMk cId="902979145" sldId="294"/>
            <ac:spMk id="4" creationId="{02111E37-1481-B9FD-5C0F-621A68F6CBD8}"/>
          </ac:spMkLst>
        </pc:spChg>
        <pc:spChg chg="add del mod">
          <ac:chgData name="Manuel Gertrudix Barrio" userId="f0a35af9-5215-4a89-ba64-ae8ddeb2580a" providerId="ADAL" clId="{712BCF42-BE6B-674E-93EC-FFC4BA1D6555}" dt="2025-01-13T14:38:41.348" v="323"/>
          <ac:spMkLst>
            <pc:docMk/>
            <pc:sldMk cId="902979145" sldId="294"/>
            <ac:spMk id="6" creationId="{C71B3C46-C341-D703-9EFC-EEA9FFC497E3}"/>
          </ac:spMkLst>
        </pc:spChg>
        <pc:spChg chg="add del mod">
          <ac:chgData name="Manuel Gertrudix Barrio" userId="f0a35af9-5215-4a89-ba64-ae8ddeb2580a" providerId="ADAL" clId="{712BCF42-BE6B-674E-93EC-FFC4BA1D6555}" dt="2025-01-13T14:39:11.828" v="337"/>
          <ac:spMkLst>
            <pc:docMk/>
            <pc:sldMk cId="902979145" sldId="294"/>
            <ac:spMk id="13" creationId="{8400D5E4-D83E-62A2-F6EC-0CDEBDB97884}"/>
          </ac:spMkLst>
        </pc:spChg>
        <pc:spChg chg="add mod">
          <ac:chgData name="Manuel Gertrudix Barrio" userId="f0a35af9-5215-4a89-ba64-ae8ddeb2580a" providerId="ADAL" clId="{712BCF42-BE6B-674E-93EC-FFC4BA1D6555}" dt="2025-01-13T14:38:58.686" v="333"/>
          <ac:spMkLst>
            <pc:docMk/>
            <pc:sldMk cId="902979145" sldId="294"/>
            <ac:spMk id="16" creationId="{93559A56-8637-52A6-48D0-9A8B7FE05DF4}"/>
          </ac:spMkLst>
        </pc:spChg>
        <pc:spChg chg="add mod">
          <ac:chgData name="Manuel Gertrudix Barrio" userId="f0a35af9-5215-4a89-ba64-ae8ddeb2580a" providerId="ADAL" clId="{712BCF42-BE6B-674E-93EC-FFC4BA1D6555}" dt="2025-01-13T14:38:58.686" v="333"/>
          <ac:spMkLst>
            <pc:docMk/>
            <pc:sldMk cId="902979145" sldId="294"/>
            <ac:spMk id="17" creationId="{8D18A8F0-EBE6-7156-7069-A5206E5A21D5}"/>
          </ac:spMkLst>
        </pc:spChg>
        <pc:spChg chg="add del mod">
          <ac:chgData name="Manuel Gertrudix Barrio" userId="f0a35af9-5215-4a89-ba64-ae8ddeb2580a" providerId="ADAL" clId="{712BCF42-BE6B-674E-93EC-FFC4BA1D6555}" dt="2025-01-13T22:18:44.449" v="1223" actId="478"/>
          <ac:spMkLst>
            <pc:docMk/>
            <pc:sldMk cId="902979145" sldId="294"/>
            <ac:spMk id="18" creationId="{2F869369-5B2C-B180-715C-CADA4CD0E164}"/>
          </ac:spMkLst>
        </pc:spChg>
        <pc:spChg chg="add del mod">
          <ac:chgData name="Manuel Gertrudix Barrio" userId="f0a35af9-5215-4a89-ba64-ae8ddeb2580a" providerId="ADAL" clId="{712BCF42-BE6B-674E-93EC-FFC4BA1D6555}" dt="2025-01-13T22:18:44.449" v="1223" actId="478"/>
          <ac:spMkLst>
            <pc:docMk/>
            <pc:sldMk cId="902979145" sldId="294"/>
            <ac:spMk id="19" creationId="{AA2B4FAF-68A4-5A20-AF80-C96286927FEB}"/>
          </ac:spMkLst>
        </pc:spChg>
        <pc:spChg chg="add del mod">
          <ac:chgData name="Manuel Gertrudix Barrio" userId="f0a35af9-5215-4a89-ba64-ae8ddeb2580a" providerId="ADAL" clId="{712BCF42-BE6B-674E-93EC-FFC4BA1D6555}" dt="2025-01-13T14:39:43.467" v="352" actId="26606"/>
          <ac:spMkLst>
            <pc:docMk/>
            <pc:sldMk cId="902979145" sldId="294"/>
            <ac:spMk id="23" creationId="{A6AE75C7-A345-B5F6-1060-58B93066DDC5}"/>
          </ac:spMkLst>
        </pc:spChg>
        <pc:spChg chg="add del mod">
          <ac:chgData name="Manuel Gertrudix Barrio" userId="f0a35af9-5215-4a89-ba64-ae8ddeb2580a" providerId="ADAL" clId="{712BCF42-BE6B-674E-93EC-FFC4BA1D6555}" dt="2025-01-13T22:18:44.449" v="1223" actId="478"/>
          <ac:spMkLst>
            <pc:docMk/>
            <pc:sldMk cId="902979145" sldId="294"/>
            <ac:spMk id="25" creationId="{30DBA319-CE24-A747-F8EA-D9583B13DF00}"/>
          </ac:spMkLst>
        </pc:spChg>
        <pc:spChg chg="add del">
          <ac:chgData name="Manuel Gertrudix Barrio" userId="f0a35af9-5215-4a89-ba64-ae8ddeb2580a" providerId="ADAL" clId="{712BCF42-BE6B-674E-93EC-FFC4BA1D6555}" dt="2025-01-13T14:39:23.963" v="343" actId="26606"/>
          <ac:spMkLst>
            <pc:docMk/>
            <pc:sldMk cId="902979145" sldId="294"/>
            <ac:spMk id="28" creationId="{C1DD1A8A-57D5-4A81-AD04-532B043C5611}"/>
          </ac:spMkLst>
        </pc:spChg>
        <pc:spChg chg="add del">
          <ac:chgData name="Manuel Gertrudix Barrio" userId="f0a35af9-5215-4a89-ba64-ae8ddeb2580a" providerId="ADAL" clId="{712BCF42-BE6B-674E-93EC-FFC4BA1D6555}" dt="2025-01-13T14:39:23.963" v="343" actId="26606"/>
          <ac:spMkLst>
            <pc:docMk/>
            <pc:sldMk cId="902979145" sldId="294"/>
            <ac:spMk id="30" creationId="{007891EC-4501-44ED-A8C8-B11B6DB767AB}"/>
          </ac:spMkLst>
        </pc:spChg>
        <pc:spChg chg="add del">
          <ac:chgData name="Manuel Gertrudix Barrio" userId="f0a35af9-5215-4a89-ba64-ae8ddeb2580a" providerId="ADAL" clId="{712BCF42-BE6B-674E-93EC-FFC4BA1D6555}" dt="2025-01-13T14:39:26.021" v="345" actId="26606"/>
          <ac:spMkLst>
            <pc:docMk/>
            <pc:sldMk cId="902979145" sldId="294"/>
            <ac:spMk id="32" creationId="{AF2F604E-43BE-4DC3-B983-E071523364F8}"/>
          </ac:spMkLst>
        </pc:spChg>
        <pc:spChg chg="add del">
          <ac:chgData name="Manuel Gertrudix Barrio" userId="f0a35af9-5215-4a89-ba64-ae8ddeb2580a" providerId="ADAL" clId="{712BCF42-BE6B-674E-93EC-FFC4BA1D6555}" dt="2025-01-13T14:39:26.021" v="345" actId="26606"/>
          <ac:spMkLst>
            <pc:docMk/>
            <pc:sldMk cId="902979145" sldId="294"/>
            <ac:spMk id="33" creationId="{0671A8AE-40A1-4631-A6B8-581AFF065482}"/>
          </ac:spMkLst>
        </pc:spChg>
        <pc:spChg chg="add del">
          <ac:chgData name="Manuel Gertrudix Barrio" userId="f0a35af9-5215-4a89-ba64-ae8ddeb2580a" providerId="ADAL" clId="{712BCF42-BE6B-674E-93EC-FFC4BA1D6555}" dt="2025-01-13T14:39:26.021" v="345" actId="26606"/>
          <ac:spMkLst>
            <pc:docMk/>
            <pc:sldMk cId="902979145" sldId="294"/>
            <ac:spMk id="34" creationId="{08C9B587-E65E-4B52-B37C-ABEBB6E87928}"/>
          </ac:spMkLst>
        </pc:spChg>
        <pc:spChg chg="add del">
          <ac:chgData name="Manuel Gertrudix Barrio" userId="f0a35af9-5215-4a89-ba64-ae8ddeb2580a" providerId="ADAL" clId="{712BCF42-BE6B-674E-93EC-FFC4BA1D6555}" dt="2025-01-13T14:39:26.021" v="345" actId="26606"/>
          <ac:spMkLst>
            <pc:docMk/>
            <pc:sldMk cId="902979145" sldId="294"/>
            <ac:spMk id="35" creationId="{AB58EF07-17C2-48CF-ABB0-EEF1F17CB8F0}"/>
          </ac:spMkLst>
        </pc:spChg>
        <pc:spChg chg="add del">
          <ac:chgData name="Manuel Gertrudix Barrio" userId="f0a35af9-5215-4a89-ba64-ae8ddeb2580a" providerId="ADAL" clId="{712BCF42-BE6B-674E-93EC-FFC4BA1D6555}" dt="2025-01-13T14:39:36.074" v="347" actId="26606"/>
          <ac:spMkLst>
            <pc:docMk/>
            <pc:sldMk cId="902979145" sldId="294"/>
            <ac:spMk id="37" creationId="{5A59F003-E00A-43F9-91DC-CC54E3B87466}"/>
          </ac:spMkLst>
        </pc:spChg>
        <pc:spChg chg="add del">
          <ac:chgData name="Manuel Gertrudix Barrio" userId="f0a35af9-5215-4a89-ba64-ae8ddeb2580a" providerId="ADAL" clId="{712BCF42-BE6B-674E-93EC-FFC4BA1D6555}" dt="2025-01-13T14:39:36.074" v="347" actId="26606"/>
          <ac:spMkLst>
            <pc:docMk/>
            <pc:sldMk cId="902979145" sldId="294"/>
            <ac:spMk id="38" creationId="{D74A4382-E3AD-430A-9A1F-DFA3E0E77A7D}"/>
          </ac:spMkLst>
        </pc:spChg>
        <pc:spChg chg="add del">
          <ac:chgData name="Manuel Gertrudix Barrio" userId="f0a35af9-5215-4a89-ba64-ae8ddeb2580a" providerId="ADAL" clId="{712BCF42-BE6B-674E-93EC-FFC4BA1D6555}" dt="2025-01-13T14:39:36.074" v="347" actId="26606"/>
          <ac:spMkLst>
            <pc:docMk/>
            <pc:sldMk cId="902979145" sldId="294"/>
            <ac:spMk id="39" creationId="{79F40191-0F44-4FD1-82CC-ACB507C14BE6}"/>
          </ac:spMkLst>
        </pc:spChg>
        <pc:spChg chg="add del">
          <ac:chgData name="Manuel Gertrudix Barrio" userId="f0a35af9-5215-4a89-ba64-ae8ddeb2580a" providerId="ADAL" clId="{712BCF42-BE6B-674E-93EC-FFC4BA1D6555}" dt="2025-01-13T14:39:41.783" v="349" actId="26606"/>
          <ac:spMkLst>
            <pc:docMk/>
            <pc:sldMk cId="902979145" sldId="294"/>
            <ac:spMk id="41" creationId="{870A1295-61BC-4214-AA3E-D396673024D0}"/>
          </ac:spMkLst>
        </pc:spChg>
        <pc:spChg chg="add del">
          <ac:chgData name="Manuel Gertrudix Barrio" userId="f0a35af9-5215-4a89-ba64-ae8ddeb2580a" providerId="ADAL" clId="{712BCF42-BE6B-674E-93EC-FFC4BA1D6555}" dt="2025-01-13T14:39:43.456" v="351" actId="26606"/>
          <ac:spMkLst>
            <pc:docMk/>
            <pc:sldMk cId="902979145" sldId="294"/>
            <ac:spMk id="47" creationId="{D47766EE-4192-4B2D-A5A0-F60F9A5F743F}"/>
          </ac:spMkLst>
        </pc:spChg>
        <pc:spChg chg="add del">
          <ac:chgData name="Manuel Gertrudix Barrio" userId="f0a35af9-5215-4a89-ba64-ae8ddeb2580a" providerId="ADAL" clId="{712BCF42-BE6B-674E-93EC-FFC4BA1D6555}" dt="2025-01-13T14:39:43.456" v="351" actId="26606"/>
          <ac:spMkLst>
            <pc:docMk/>
            <pc:sldMk cId="902979145" sldId="294"/>
            <ac:spMk id="48" creationId="{D6705569-F545-4F47-A260-A9202826EA20}"/>
          </ac:spMkLst>
        </pc:spChg>
        <pc:spChg chg="add">
          <ac:chgData name="Manuel Gertrudix Barrio" userId="f0a35af9-5215-4a89-ba64-ae8ddeb2580a" providerId="ADAL" clId="{712BCF42-BE6B-674E-93EC-FFC4BA1D6555}" dt="2025-01-13T14:39:43.467" v="352" actId="26606"/>
          <ac:spMkLst>
            <pc:docMk/>
            <pc:sldMk cId="902979145" sldId="294"/>
            <ac:spMk id="50" creationId="{870A1295-61BC-4214-AA3E-D396673024D0}"/>
          </ac:spMkLst>
        </pc:spChg>
        <pc:spChg chg="del">
          <ac:chgData name="Manuel Gertrudix Barrio" userId="f0a35af9-5215-4a89-ba64-ae8ddeb2580a" providerId="ADAL" clId="{712BCF42-BE6B-674E-93EC-FFC4BA1D6555}" dt="2025-01-13T14:38:31.901" v="321" actId="21"/>
          <ac:spMkLst>
            <pc:docMk/>
            <pc:sldMk cId="902979145" sldId="294"/>
            <ac:spMk id="59" creationId="{EB0ADA9A-E22D-4AF1-8E0E-AF9F09AB7E2E}"/>
          </ac:spMkLst>
        </pc:spChg>
        <pc:spChg chg="del">
          <ac:chgData name="Manuel Gertrudix Barrio" userId="f0a35af9-5215-4a89-ba64-ae8ddeb2580a" providerId="ADAL" clId="{712BCF42-BE6B-674E-93EC-FFC4BA1D6555}" dt="2025-01-13T14:38:31.901" v="321" actId="21"/>
          <ac:spMkLst>
            <pc:docMk/>
            <pc:sldMk cId="902979145" sldId="294"/>
            <ac:spMk id="60" creationId="{E69854B9-1618-8153-1DB5-6FCDD1C128BD}"/>
          </ac:spMkLst>
        </pc:spChg>
        <pc:spChg chg="del">
          <ac:chgData name="Manuel Gertrudix Barrio" userId="f0a35af9-5215-4a89-ba64-ae8ddeb2580a" providerId="ADAL" clId="{712BCF42-BE6B-674E-93EC-FFC4BA1D6555}" dt="2025-01-13T14:38:10.766" v="317"/>
          <ac:spMkLst>
            <pc:docMk/>
            <pc:sldMk cId="902979145" sldId="294"/>
            <ac:spMk id="88" creationId="{6B9E4169-9747-8CA0-1AAA-EAE24AA9B765}"/>
          </ac:spMkLst>
        </pc:spChg>
        <pc:spChg chg="del">
          <ac:chgData name="Manuel Gertrudix Barrio" userId="f0a35af9-5215-4a89-ba64-ae8ddeb2580a" providerId="ADAL" clId="{712BCF42-BE6B-674E-93EC-FFC4BA1D6555}" dt="2025-01-13T14:38:10.766" v="317"/>
          <ac:spMkLst>
            <pc:docMk/>
            <pc:sldMk cId="902979145" sldId="294"/>
            <ac:spMk id="89" creationId="{3FEC57D8-FE8A-7178-2E68-98B84843CA9F}"/>
          </ac:spMkLst>
        </pc:spChg>
        <pc:spChg chg="del">
          <ac:chgData name="Manuel Gertrudix Barrio" userId="f0a35af9-5215-4a89-ba64-ae8ddeb2580a" providerId="ADAL" clId="{712BCF42-BE6B-674E-93EC-FFC4BA1D6555}" dt="2025-01-13T14:38:10.766" v="317"/>
          <ac:spMkLst>
            <pc:docMk/>
            <pc:sldMk cId="902979145" sldId="294"/>
            <ac:spMk id="90" creationId="{459516F0-418D-64EA-58E1-BC649D5CCE6E}"/>
          </ac:spMkLst>
        </pc:spChg>
        <pc:grpChg chg="add del">
          <ac:chgData name="Manuel Gertrudix Barrio" userId="f0a35af9-5215-4a89-ba64-ae8ddeb2580a" providerId="ADAL" clId="{712BCF42-BE6B-674E-93EC-FFC4BA1D6555}" dt="2025-01-13T14:39:41.783" v="349" actId="26606"/>
          <ac:grpSpMkLst>
            <pc:docMk/>
            <pc:sldMk cId="902979145" sldId="294"/>
            <ac:grpSpMk id="42" creationId="{0B139475-2B26-4CA9-9413-DE741E49F7BB}"/>
          </ac:grpSpMkLst>
        </pc:grpChg>
        <pc:grpChg chg="add">
          <ac:chgData name="Manuel Gertrudix Barrio" userId="f0a35af9-5215-4a89-ba64-ae8ddeb2580a" providerId="ADAL" clId="{712BCF42-BE6B-674E-93EC-FFC4BA1D6555}" dt="2025-01-13T14:39:43.467" v="352" actId="26606"/>
          <ac:grpSpMkLst>
            <pc:docMk/>
            <pc:sldMk cId="902979145" sldId="294"/>
            <ac:grpSpMk id="51" creationId="{0B139475-2B26-4CA9-9413-DE741E49F7BB}"/>
          </ac:grpSpMkLst>
        </pc:grpChg>
        <pc:picChg chg="add del mod">
          <ac:chgData name="Manuel Gertrudix Barrio" userId="f0a35af9-5215-4a89-ba64-ae8ddeb2580a" providerId="ADAL" clId="{712BCF42-BE6B-674E-93EC-FFC4BA1D6555}" dt="2025-01-13T18:19:06.798" v="1159" actId="478"/>
          <ac:picMkLst>
            <pc:docMk/>
            <pc:sldMk cId="902979145" sldId="294"/>
            <ac:picMk id="3" creationId="{1C1AA8DB-30D8-429F-C207-88A2C4F51CF8}"/>
          </ac:picMkLst>
        </pc:picChg>
        <pc:picChg chg="add del">
          <ac:chgData name="Manuel Gertrudix Barrio" userId="f0a35af9-5215-4a89-ba64-ae8ddeb2580a" providerId="ADAL" clId="{712BCF42-BE6B-674E-93EC-FFC4BA1D6555}" dt="2025-01-13T14:38:33.088" v="322" actId="478"/>
          <ac:picMkLst>
            <pc:docMk/>
            <pc:sldMk cId="902979145" sldId="294"/>
            <ac:picMk id="5" creationId="{42863E56-E26F-F281-5CD2-DE96AF5B47C1}"/>
          </ac:picMkLst>
        </pc:picChg>
        <pc:picChg chg="add mod">
          <ac:chgData name="Manuel Gertrudix Barrio" userId="f0a35af9-5215-4a89-ba64-ae8ddeb2580a" providerId="ADAL" clId="{712BCF42-BE6B-674E-93EC-FFC4BA1D6555}" dt="2025-01-13T22:18:46.424" v="1224"/>
          <ac:picMkLst>
            <pc:docMk/>
            <pc:sldMk cId="902979145" sldId="294"/>
            <ac:picMk id="5" creationId="{7CE194A2-15ED-6C6B-7D89-EC463E58142A}"/>
          </ac:picMkLst>
        </pc:picChg>
        <pc:picChg chg="add del mod">
          <ac:chgData name="Manuel Gertrudix Barrio" userId="f0a35af9-5215-4a89-ba64-ae8ddeb2580a" providerId="ADAL" clId="{712BCF42-BE6B-674E-93EC-FFC4BA1D6555}" dt="2025-01-13T18:19:36.950" v="1164" actId="478"/>
          <ac:picMkLst>
            <pc:docMk/>
            <pc:sldMk cId="902979145" sldId="294"/>
            <ac:picMk id="5" creationId="{CD857504-50C8-C0F6-EBCD-7DE770081817}"/>
          </ac:picMkLst>
        </pc:picChg>
        <pc:picChg chg="add mod">
          <ac:chgData name="Manuel Gertrudix Barrio" userId="f0a35af9-5215-4a89-ba64-ae8ddeb2580a" providerId="ADAL" clId="{712BCF42-BE6B-674E-93EC-FFC4BA1D6555}" dt="2025-01-13T22:18:46.424" v="1224"/>
          <ac:picMkLst>
            <pc:docMk/>
            <pc:sldMk cId="902979145" sldId="294"/>
            <ac:picMk id="6" creationId="{7F4A56A0-1370-7B84-D136-81E056B8A006}"/>
          </ac:picMkLst>
        </pc:picChg>
        <pc:picChg chg="del">
          <ac:chgData name="Manuel Gertrudix Barrio" userId="f0a35af9-5215-4a89-ba64-ae8ddeb2580a" providerId="ADAL" clId="{712BCF42-BE6B-674E-93EC-FFC4BA1D6555}" dt="2025-01-13T14:38:27.298" v="320" actId="21"/>
          <ac:picMkLst>
            <pc:docMk/>
            <pc:sldMk cId="902979145" sldId="294"/>
            <ac:picMk id="7" creationId="{02C55F7C-537A-C030-081F-775691D5DB6E}"/>
          </ac:picMkLst>
        </pc:picChg>
        <pc:picChg chg="add del mod">
          <ac:chgData name="Manuel Gertrudix Barrio" userId="f0a35af9-5215-4a89-ba64-ae8ddeb2580a" providerId="ADAL" clId="{712BCF42-BE6B-674E-93EC-FFC4BA1D6555}" dt="2025-01-13T14:38:47.266" v="329" actId="478"/>
          <ac:picMkLst>
            <pc:docMk/>
            <pc:sldMk cId="902979145" sldId="294"/>
            <ac:picMk id="9" creationId="{BC71746B-9193-83D6-CF5C-2AB0CCABF2FB}"/>
          </ac:picMkLst>
        </pc:picChg>
        <pc:picChg chg="add mod ord">
          <ac:chgData name="Manuel Gertrudix Barrio" userId="f0a35af9-5215-4a89-ba64-ae8ddeb2580a" providerId="ADAL" clId="{712BCF42-BE6B-674E-93EC-FFC4BA1D6555}" dt="2025-01-13T14:39:43.467" v="352" actId="26606"/>
          <ac:picMkLst>
            <pc:docMk/>
            <pc:sldMk cId="902979145" sldId="294"/>
            <ac:picMk id="11" creationId="{397E07AB-80B1-8063-E735-BE6DCC2701C1}"/>
          </ac:picMkLst>
        </pc:picChg>
        <pc:picChg chg="add mod">
          <ac:chgData name="Manuel Gertrudix Barrio" userId="f0a35af9-5215-4a89-ba64-ae8ddeb2580a" providerId="ADAL" clId="{712BCF42-BE6B-674E-93EC-FFC4BA1D6555}" dt="2025-01-13T14:39:06.304" v="335"/>
          <ac:picMkLst>
            <pc:docMk/>
            <pc:sldMk cId="902979145" sldId="294"/>
            <ac:picMk id="15" creationId="{A874D612-2BD7-A56B-AC89-DA94388E35CE}"/>
          </ac:picMkLst>
        </pc:picChg>
        <pc:picChg chg="add del mod">
          <ac:chgData name="Manuel Gertrudix Barrio" userId="f0a35af9-5215-4a89-ba64-ae8ddeb2580a" providerId="ADAL" clId="{712BCF42-BE6B-674E-93EC-FFC4BA1D6555}" dt="2025-01-13T14:39:16.692" v="341" actId="478"/>
          <ac:picMkLst>
            <pc:docMk/>
            <pc:sldMk cId="902979145" sldId="294"/>
            <ac:picMk id="21" creationId="{E76BCDAF-A08B-A5DE-891D-7E2A5D86EFEB}"/>
          </ac:picMkLst>
        </pc:picChg>
        <pc:picChg chg="add mod">
          <ac:chgData name="Manuel Gertrudix Barrio" userId="f0a35af9-5215-4a89-ba64-ae8ddeb2580a" providerId="ADAL" clId="{712BCF42-BE6B-674E-93EC-FFC4BA1D6555}" dt="2025-01-13T14:41:08.796" v="360" actId="1035"/>
          <ac:picMkLst>
            <pc:docMk/>
            <pc:sldMk cId="902979145" sldId="294"/>
            <ac:picMk id="24" creationId="{DB374382-5368-DCBD-C64C-8E923A3E5DAB}"/>
          </ac:picMkLst>
        </pc:picChg>
      </pc:sldChg>
      <pc:sldChg chg="modSp add mod">
        <pc:chgData name="Manuel Gertrudix Barrio" userId="f0a35af9-5215-4a89-ba64-ae8ddeb2580a" providerId="ADAL" clId="{712BCF42-BE6B-674E-93EC-FFC4BA1D6555}" dt="2025-01-13T22:19:19.074" v="1250" actId="1076"/>
        <pc:sldMkLst>
          <pc:docMk/>
          <pc:sldMk cId="140804881" sldId="295"/>
        </pc:sldMkLst>
        <pc:spChg chg="mod">
          <ac:chgData name="Manuel Gertrudix Barrio" userId="f0a35af9-5215-4a89-ba64-ae8ddeb2580a" providerId="ADAL" clId="{712BCF42-BE6B-674E-93EC-FFC4BA1D6555}" dt="2025-01-13T22:19:16.364" v="1245" actId="20577"/>
          <ac:spMkLst>
            <pc:docMk/>
            <pc:sldMk cId="140804881" sldId="295"/>
            <ac:spMk id="7" creationId="{95162BCA-CC53-467E-AF7E-8A3C3E54537C}"/>
          </ac:spMkLst>
        </pc:spChg>
        <pc:spChg chg="mod">
          <ac:chgData name="Manuel Gertrudix Barrio" userId="f0a35af9-5215-4a89-ba64-ae8ddeb2580a" providerId="ADAL" clId="{712BCF42-BE6B-674E-93EC-FFC4BA1D6555}" dt="2025-01-13T22:19:17.760" v="1248" actId="20577"/>
          <ac:spMkLst>
            <pc:docMk/>
            <pc:sldMk cId="140804881" sldId="295"/>
            <ac:spMk id="11" creationId="{F8BCF14F-CA77-42AE-9751-1714CB330280}"/>
          </ac:spMkLst>
        </pc:spChg>
        <pc:grpChg chg="mod">
          <ac:chgData name="Manuel Gertrudix Barrio" userId="f0a35af9-5215-4a89-ba64-ae8ddeb2580a" providerId="ADAL" clId="{712BCF42-BE6B-674E-93EC-FFC4BA1D6555}" dt="2025-01-13T22:19:19.074" v="1250" actId="1076"/>
          <ac:grpSpMkLst>
            <pc:docMk/>
            <pc:sldMk cId="140804881" sldId="295"/>
            <ac:grpSpMk id="2" creationId="{6A74B97D-B14E-4DB3-9603-E012BADF762C}"/>
          </ac:grpSpMkLst>
        </pc:grpChg>
      </pc:sldChg>
      <pc:sldChg chg="addSp delSp modSp add mod">
        <pc:chgData name="Manuel Gertrudix Barrio" userId="f0a35af9-5215-4a89-ba64-ae8ddeb2580a" providerId="ADAL" clId="{712BCF42-BE6B-674E-93EC-FFC4BA1D6555}" dt="2025-01-13T22:21:25.954" v="1354" actId="20577"/>
        <pc:sldMkLst>
          <pc:docMk/>
          <pc:sldMk cId="3451063916" sldId="296"/>
        </pc:sldMkLst>
        <pc:spChg chg="add mod">
          <ac:chgData name="Manuel Gertrudix Barrio" userId="f0a35af9-5215-4a89-ba64-ae8ddeb2580a" providerId="ADAL" clId="{712BCF42-BE6B-674E-93EC-FFC4BA1D6555}" dt="2025-01-13T22:20:56.695" v="1325" actId="20577"/>
          <ac:spMkLst>
            <pc:docMk/>
            <pc:sldMk cId="3451063916" sldId="296"/>
            <ac:spMk id="2" creationId="{2473E622-DBA3-6FB3-BA7C-8B01466CDFE3}"/>
          </ac:spMkLst>
        </pc:spChg>
        <pc:spChg chg="add mod">
          <ac:chgData name="Manuel Gertrudix Barrio" userId="f0a35af9-5215-4a89-ba64-ae8ddeb2580a" providerId="ADAL" clId="{712BCF42-BE6B-674E-93EC-FFC4BA1D6555}" dt="2025-01-13T22:21:00.569" v="1327" actId="20577"/>
          <ac:spMkLst>
            <pc:docMk/>
            <pc:sldMk cId="3451063916" sldId="296"/>
            <ac:spMk id="5" creationId="{92BF0C0F-5FAF-941C-800D-CBDFB6EA603C}"/>
          </ac:spMkLst>
        </pc:spChg>
        <pc:spChg chg="add mod">
          <ac:chgData name="Manuel Gertrudix Barrio" userId="f0a35af9-5215-4a89-ba64-ae8ddeb2580a" providerId="ADAL" clId="{712BCF42-BE6B-674E-93EC-FFC4BA1D6555}" dt="2025-01-13T22:21:15.013" v="1342" actId="20577"/>
          <ac:spMkLst>
            <pc:docMk/>
            <pc:sldMk cId="3451063916" sldId="296"/>
            <ac:spMk id="6" creationId="{B7ECC16B-2106-2FDB-A07C-B30592169CBD}"/>
          </ac:spMkLst>
        </pc:spChg>
        <pc:spChg chg="del">
          <ac:chgData name="Manuel Gertrudix Barrio" userId="f0a35af9-5215-4a89-ba64-ae8ddeb2580a" providerId="ADAL" clId="{712BCF42-BE6B-674E-93EC-FFC4BA1D6555}" dt="2025-01-13T22:20:04.643" v="1262" actId="478"/>
          <ac:spMkLst>
            <pc:docMk/>
            <pc:sldMk cId="3451063916" sldId="296"/>
            <ac:spMk id="7" creationId="{5DE4BA90-6466-1486-BB7F-672BD56E96BB}"/>
          </ac:spMkLst>
        </pc:spChg>
        <pc:spChg chg="del">
          <ac:chgData name="Manuel Gertrudix Barrio" userId="f0a35af9-5215-4a89-ba64-ae8ddeb2580a" providerId="ADAL" clId="{712BCF42-BE6B-674E-93EC-FFC4BA1D6555}" dt="2025-01-13T22:20:04.643" v="1262" actId="478"/>
          <ac:spMkLst>
            <pc:docMk/>
            <pc:sldMk cId="3451063916" sldId="296"/>
            <ac:spMk id="8" creationId="{3848004E-BAE0-2490-CCCB-5C3DD6D52AE0}"/>
          </ac:spMkLst>
        </pc:spChg>
        <pc:spChg chg="del">
          <ac:chgData name="Manuel Gertrudix Barrio" userId="f0a35af9-5215-4a89-ba64-ae8ddeb2580a" providerId="ADAL" clId="{712BCF42-BE6B-674E-93EC-FFC4BA1D6555}" dt="2025-01-13T22:20:04.643" v="1262" actId="478"/>
          <ac:spMkLst>
            <pc:docMk/>
            <pc:sldMk cId="3451063916" sldId="296"/>
            <ac:spMk id="9" creationId="{8ACEF506-E9B7-A81F-A12B-DAE080080F1B}"/>
          </ac:spMkLst>
        </pc:spChg>
        <pc:spChg chg="del">
          <ac:chgData name="Manuel Gertrudix Barrio" userId="f0a35af9-5215-4a89-ba64-ae8ddeb2580a" providerId="ADAL" clId="{712BCF42-BE6B-674E-93EC-FFC4BA1D6555}" dt="2025-01-13T22:20:04.643" v="1262" actId="478"/>
          <ac:spMkLst>
            <pc:docMk/>
            <pc:sldMk cId="3451063916" sldId="296"/>
            <ac:spMk id="10" creationId="{9D01E303-68BC-7ADF-7DE1-AE88585BC703}"/>
          </ac:spMkLst>
        </pc:spChg>
        <pc:spChg chg="del">
          <ac:chgData name="Manuel Gertrudix Barrio" userId="f0a35af9-5215-4a89-ba64-ae8ddeb2580a" providerId="ADAL" clId="{712BCF42-BE6B-674E-93EC-FFC4BA1D6555}" dt="2025-01-13T22:20:04.643" v="1262" actId="478"/>
          <ac:spMkLst>
            <pc:docMk/>
            <pc:sldMk cId="3451063916" sldId="296"/>
            <ac:spMk id="12" creationId="{D7184CEA-2720-A1FD-E7EC-AB13D95A7190}"/>
          </ac:spMkLst>
        </pc:spChg>
        <pc:spChg chg="del">
          <ac:chgData name="Manuel Gertrudix Barrio" userId="f0a35af9-5215-4a89-ba64-ae8ddeb2580a" providerId="ADAL" clId="{712BCF42-BE6B-674E-93EC-FFC4BA1D6555}" dt="2025-01-13T22:20:04.643" v="1262" actId="478"/>
          <ac:spMkLst>
            <pc:docMk/>
            <pc:sldMk cId="3451063916" sldId="296"/>
            <ac:spMk id="13" creationId="{9FBB6BB8-7D8A-4C29-FF66-C54284E0B7FE}"/>
          </ac:spMkLst>
        </pc:spChg>
        <pc:spChg chg="del">
          <ac:chgData name="Manuel Gertrudix Barrio" userId="f0a35af9-5215-4a89-ba64-ae8ddeb2580a" providerId="ADAL" clId="{712BCF42-BE6B-674E-93EC-FFC4BA1D6555}" dt="2025-01-13T22:20:04.643" v="1262" actId="478"/>
          <ac:spMkLst>
            <pc:docMk/>
            <pc:sldMk cId="3451063916" sldId="296"/>
            <ac:spMk id="18" creationId="{2CEB11D2-AA5D-3F82-2770-30EBA5AD884A}"/>
          </ac:spMkLst>
        </pc:spChg>
        <pc:spChg chg="del">
          <ac:chgData name="Manuel Gertrudix Barrio" userId="f0a35af9-5215-4a89-ba64-ae8ddeb2580a" providerId="ADAL" clId="{712BCF42-BE6B-674E-93EC-FFC4BA1D6555}" dt="2025-01-13T22:20:04.643" v="1262" actId="478"/>
          <ac:spMkLst>
            <pc:docMk/>
            <pc:sldMk cId="3451063916" sldId="296"/>
            <ac:spMk id="19" creationId="{B2869B41-9058-B417-C57D-96EC1EAC4A1B}"/>
          </ac:spMkLst>
        </pc:spChg>
        <pc:spChg chg="del">
          <ac:chgData name="Manuel Gertrudix Barrio" userId="f0a35af9-5215-4a89-ba64-ae8ddeb2580a" providerId="ADAL" clId="{712BCF42-BE6B-674E-93EC-FFC4BA1D6555}" dt="2025-01-13T22:20:06.208" v="1263" actId="478"/>
          <ac:spMkLst>
            <pc:docMk/>
            <pc:sldMk cId="3451063916" sldId="296"/>
            <ac:spMk id="20" creationId="{9E7AB748-B7CF-F59D-D27B-E1548A3BD2A2}"/>
          </ac:spMkLst>
        </pc:spChg>
        <pc:spChg chg="mod">
          <ac:chgData name="Manuel Gertrudix Barrio" userId="f0a35af9-5215-4a89-ba64-ae8ddeb2580a" providerId="ADAL" clId="{712BCF42-BE6B-674E-93EC-FFC4BA1D6555}" dt="2025-01-13T22:20:49.329" v="1304" actId="20577"/>
          <ac:spMkLst>
            <pc:docMk/>
            <pc:sldMk cId="3451063916" sldId="296"/>
            <ac:spMk id="21" creationId="{66E48E5D-A67F-658B-FABF-2A5E07D7E596}"/>
          </ac:spMkLst>
        </pc:spChg>
        <pc:spChg chg="add mod">
          <ac:chgData name="Manuel Gertrudix Barrio" userId="f0a35af9-5215-4a89-ba64-ae8ddeb2580a" providerId="ADAL" clId="{712BCF42-BE6B-674E-93EC-FFC4BA1D6555}" dt="2025-01-13T22:21:02.866" v="1329" actId="20577"/>
          <ac:spMkLst>
            <pc:docMk/>
            <pc:sldMk cId="3451063916" sldId="296"/>
            <ac:spMk id="22" creationId="{2EB17D95-E095-66B7-4E78-82AF16BC8C1A}"/>
          </ac:spMkLst>
        </pc:spChg>
        <pc:spChg chg="add mod">
          <ac:chgData name="Manuel Gertrudix Barrio" userId="f0a35af9-5215-4a89-ba64-ae8ddeb2580a" providerId="ADAL" clId="{712BCF42-BE6B-674E-93EC-FFC4BA1D6555}" dt="2025-01-13T22:21:18.625" v="1346" actId="20577"/>
          <ac:spMkLst>
            <pc:docMk/>
            <pc:sldMk cId="3451063916" sldId="296"/>
            <ac:spMk id="23" creationId="{FF57D7C5-C7C3-5E33-AF21-43B91EAD52B2}"/>
          </ac:spMkLst>
        </pc:spChg>
        <pc:spChg chg="add del mod">
          <ac:chgData name="Manuel Gertrudix Barrio" userId="f0a35af9-5215-4a89-ba64-ae8ddeb2580a" providerId="ADAL" clId="{712BCF42-BE6B-674E-93EC-FFC4BA1D6555}" dt="2025-01-13T22:20:25.061" v="1284" actId="478"/>
          <ac:spMkLst>
            <pc:docMk/>
            <pc:sldMk cId="3451063916" sldId="296"/>
            <ac:spMk id="24" creationId="{1950F9A5-C769-D9C6-A804-C987EDF51059}"/>
          </ac:spMkLst>
        </pc:spChg>
        <pc:spChg chg="add mod">
          <ac:chgData name="Manuel Gertrudix Barrio" userId="f0a35af9-5215-4a89-ba64-ae8ddeb2580a" providerId="ADAL" clId="{712BCF42-BE6B-674E-93EC-FFC4BA1D6555}" dt="2025-01-13T22:21:06.792" v="1333" actId="20577"/>
          <ac:spMkLst>
            <pc:docMk/>
            <pc:sldMk cId="3451063916" sldId="296"/>
            <ac:spMk id="25" creationId="{206E03D1-FDFD-9B2C-8DDF-1A64305F6E54}"/>
          </ac:spMkLst>
        </pc:spChg>
        <pc:spChg chg="add mod">
          <ac:chgData name="Manuel Gertrudix Barrio" userId="f0a35af9-5215-4a89-ba64-ae8ddeb2580a" providerId="ADAL" clId="{712BCF42-BE6B-674E-93EC-FFC4BA1D6555}" dt="2025-01-13T22:21:21.891" v="1350" actId="20577"/>
          <ac:spMkLst>
            <pc:docMk/>
            <pc:sldMk cId="3451063916" sldId="296"/>
            <ac:spMk id="26" creationId="{B5943203-D146-EE26-BF9E-48DD15FF48F3}"/>
          </ac:spMkLst>
        </pc:spChg>
        <pc:spChg chg="add mod">
          <ac:chgData name="Manuel Gertrudix Barrio" userId="f0a35af9-5215-4a89-ba64-ae8ddeb2580a" providerId="ADAL" clId="{712BCF42-BE6B-674E-93EC-FFC4BA1D6555}" dt="2025-01-13T22:21:09.894" v="1337" actId="20577"/>
          <ac:spMkLst>
            <pc:docMk/>
            <pc:sldMk cId="3451063916" sldId="296"/>
            <ac:spMk id="27" creationId="{C80236AF-3C04-07DF-4363-213D847A30B8}"/>
          </ac:spMkLst>
        </pc:spChg>
        <pc:spChg chg="add mod">
          <ac:chgData name="Manuel Gertrudix Barrio" userId="f0a35af9-5215-4a89-ba64-ae8ddeb2580a" providerId="ADAL" clId="{712BCF42-BE6B-674E-93EC-FFC4BA1D6555}" dt="2025-01-13T22:21:25.954" v="1354" actId="20577"/>
          <ac:spMkLst>
            <pc:docMk/>
            <pc:sldMk cId="3451063916" sldId="296"/>
            <ac:spMk id="28" creationId="{1108BA0E-6B24-A369-E377-45A257B8E583}"/>
          </ac:spMkLst>
        </pc:spChg>
        <pc:picChg chg="del mod">
          <ac:chgData name="Manuel Gertrudix Barrio" userId="f0a35af9-5215-4a89-ba64-ae8ddeb2580a" providerId="ADAL" clId="{712BCF42-BE6B-674E-93EC-FFC4BA1D6555}" dt="2025-01-13T22:20:01.722" v="1261" actId="478"/>
          <ac:picMkLst>
            <pc:docMk/>
            <pc:sldMk cId="3451063916" sldId="296"/>
            <ac:picMk id="3" creationId="{23A27735-2E55-FD9C-875F-D9A7882B3417}"/>
          </ac:picMkLst>
        </pc:picChg>
        <pc:picChg chg="del">
          <ac:chgData name="Manuel Gertrudix Barrio" userId="f0a35af9-5215-4a89-ba64-ae8ddeb2580a" providerId="ADAL" clId="{712BCF42-BE6B-674E-93EC-FFC4BA1D6555}" dt="2025-01-13T22:20:01.722" v="1261" actId="478"/>
          <ac:picMkLst>
            <pc:docMk/>
            <pc:sldMk cId="3451063916" sldId="296"/>
            <ac:picMk id="11" creationId="{0129FDB6-4B69-B091-2D7E-6471C5B9E30F}"/>
          </ac:picMkLst>
        </pc:picChg>
        <pc:picChg chg="del">
          <ac:chgData name="Manuel Gertrudix Barrio" userId="f0a35af9-5215-4a89-ba64-ae8ddeb2580a" providerId="ADAL" clId="{712BCF42-BE6B-674E-93EC-FFC4BA1D6555}" dt="2025-01-13T22:20:01.722" v="1261" actId="478"/>
          <ac:picMkLst>
            <pc:docMk/>
            <pc:sldMk cId="3451063916" sldId="296"/>
            <ac:picMk id="14" creationId="{48A0838C-1EA5-E6D9-4BDF-8F1359ADC9A4}"/>
          </ac:picMkLst>
        </pc:picChg>
      </pc:sldChg>
      <pc:sldMasterChg chg="addSp delSp modSp mod modSldLayout">
        <pc:chgData name="Manuel Gertrudix Barrio" userId="f0a35af9-5215-4a89-ba64-ae8ddeb2580a" providerId="ADAL" clId="{712BCF42-BE6B-674E-93EC-FFC4BA1D6555}" dt="2025-01-13T17:57:31.294" v="839" actId="2711"/>
        <pc:sldMasterMkLst>
          <pc:docMk/>
          <pc:sldMasterMk cId="675383327" sldId="2147483648"/>
        </pc:sldMasterMkLst>
        <pc:spChg chg="mod">
          <ac:chgData name="Manuel Gertrudix Barrio" userId="f0a35af9-5215-4a89-ba64-ae8ddeb2580a" providerId="ADAL" clId="{712BCF42-BE6B-674E-93EC-FFC4BA1D6555}" dt="2025-01-13T17:57:31.294" v="839" actId="2711"/>
          <ac:spMkLst>
            <pc:docMk/>
            <pc:sldMasterMk cId="675383327" sldId="2147483648"/>
            <ac:spMk id="2" creationId="{457C7F49-FC30-4D9D-93C2-BC6DF5E2F699}"/>
          </ac:spMkLst>
        </pc:spChg>
        <pc:spChg chg="del mod">
          <ac:chgData name="Manuel Gertrudix Barrio" userId="f0a35af9-5215-4a89-ba64-ae8ddeb2580a" providerId="ADAL" clId="{712BCF42-BE6B-674E-93EC-FFC4BA1D6555}" dt="2025-01-13T14:49:33.184" v="370" actId="478"/>
          <ac:spMkLst>
            <pc:docMk/>
            <pc:sldMasterMk cId="675383327" sldId="2147483648"/>
            <ac:spMk id="7" creationId="{E7C2609E-C9AA-4BA9-ADD2-A11174FB24EA}"/>
          </ac:spMkLst>
        </pc:spChg>
        <pc:grpChg chg="del">
          <ac:chgData name="Manuel Gertrudix Barrio" userId="f0a35af9-5215-4a89-ba64-ae8ddeb2580a" providerId="ADAL" clId="{712BCF42-BE6B-674E-93EC-FFC4BA1D6555}" dt="2025-01-13T14:49:27.478" v="367" actId="478"/>
          <ac:grpSpMkLst>
            <pc:docMk/>
            <pc:sldMasterMk cId="675383327" sldId="2147483648"/>
            <ac:grpSpMk id="8" creationId="{3D462F71-E1C3-47B3-ABAD-0D04FE1BFBDF}"/>
          </ac:grpSpMkLst>
        </pc:grpChg>
        <pc:picChg chg="add del mod">
          <ac:chgData name="Manuel Gertrudix Barrio" userId="f0a35af9-5215-4a89-ba64-ae8ddeb2580a" providerId="ADAL" clId="{712BCF42-BE6B-674E-93EC-FFC4BA1D6555}" dt="2025-01-13T14:50:28.865" v="376" actId="21"/>
          <ac:picMkLst>
            <pc:docMk/>
            <pc:sldMasterMk cId="675383327" sldId="2147483648"/>
            <ac:picMk id="18" creationId="{B68CAD00-8D7A-FB22-51B3-D14CEC04B40E}"/>
          </ac:picMkLst>
        </pc:picChg>
        <pc:picChg chg="add mod">
          <ac:chgData name="Manuel Gertrudix Barrio" userId="f0a35af9-5215-4a89-ba64-ae8ddeb2580a" providerId="ADAL" clId="{712BCF42-BE6B-674E-93EC-FFC4BA1D6555}" dt="2025-01-13T14:51:03.595" v="385" actId="1076"/>
          <ac:picMkLst>
            <pc:docMk/>
            <pc:sldMasterMk cId="675383327" sldId="2147483648"/>
            <ac:picMk id="19" creationId="{61CDE7A3-0BE1-00A4-4CEE-26A71FE36C0F}"/>
          </ac:picMkLst>
        </pc:picChg>
        <pc:sldLayoutChg chg="addSp delSp modSp mod">
          <pc:chgData name="Manuel Gertrudix Barrio" userId="f0a35af9-5215-4a89-ba64-ae8ddeb2580a" providerId="ADAL" clId="{712BCF42-BE6B-674E-93EC-FFC4BA1D6555}" dt="2025-01-13T14:49:22.467" v="366"/>
          <pc:sldLayoutMkLst>
            <pc:docMk/>
            <pc:sldMasterMk cId="675383327" sldId="2147483648"/>
            <pc:sldLayoutMk cId="1362931707" sldId="2147483651"/>
          </pc:sldLayoutMkLst>
          <pc:spChg chg="add del mod">
            <ac:chgData name="Manuel Gertrudix Barrio" userId="f0a35af9-5215-4a89-ba64-ae8ddeb2580a" providerId="ADAL" clId="{712BCF42-BE6B-674E-93EC-FFC4BA1D6555}" dt="2025-01-13T14:49:22.467" v="366"/>
            <ac:spMkLst>
              <pc:docMk/>
              <pc:sldMasterMk cId="675383327" sldId="2147483648"/>
              <pc:sldLayoutMk cId="1362931707" sldId="2147483651"/>
              <ac:spMk id="2" creationId="{5522C011-4A72-DEC0-87FA-332F4EF5BE46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6B5086-96C4-8342-A476-064A69A914C2}" type="datetimeFigureOut">
              <a:rPr lang="es-ES_tradnl" smtClean="0"/>
              <a:t>24/9/26</a:t>
            </a:fld>
            <a:endParaRPr lang="es-ES_trad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D01AE-C250-9549-97CD-4607DE4B7B8C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71473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5D01AE-C250-9549-97CD-4607DE4B7B8C}" type="slidenum">
              <a:rPr lang="es-ES_tradnl" smtClean="0"/>
              <a:t>13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65767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258E095-4B59-4530-BD84-CCD06D5084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124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3367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2931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0" y="663154"/>
            <a:ext cx="6997148" cy="4561989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786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A9DC98F-3400-47B0-9798-B87CA9DB97D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31430" y="769258"/>
            <a:ext cx="4397828" cy="6088743"/>
          </a:xfrm>
          <a:custGeom>
            <a:avLst/>
            <a:gdLst>
              <a:gd name="connsiteX0" fmla="*/ 0 w 4397828"/>
              <a:gd name="connsiteY0" fmla="*/ 0 h 6088743"/>
              <a:gd name="connsiteX1" fmla="*/ 4397828 w 4397828"/>
              <a:gd name="connsiteY1" fmla="*/ 0 h 6088743"/>
              <a:gd name="connsiteX2" fmla="*/ 4397828 w 4397828"/>
              <a:gd name="connsiteY2" fmla="*/ 6088743 h 6088743"/>
              <a:gd name="connsiteX3" fmla="*/ 0 w 4397828"/>
              <a:gd name="connsiteY3" fmla="*/ 6088743 h 6088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828" h="6088743">
                <a:moveTo>
                  <a:pt x="0" y="0"/>
                </a:moveTo>
                <a:lnTo>
                  <a:pt x="4397828" y="0"/>
                </a:lnTo>
                <a:lnTo>
                  <a:pt x="4397828" y="6088743"/>
                </a:lnTo>
                <a:lnTo>
                  <a:pt x="0" y="6088743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08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0FE6AB7-E1BF-4B99-9FFF-8974F38F884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42864"/>
            <a:ext cx="12192000" cy="6815136"/>
          </a:xfrm>
          <a:custGeom>
            <a:avLst/>
            <a:gdLst>
              <a:gd name="connsiteX0" fmla="*/ 0 w 12192000"/>
              <a:gd name="connsiteY0" fmla="*/ 0 h 6815136"/>
              <a:gd name="connsiteX1" fmla="*/ 12192000 w 12192000"/>
              <a:gd name="connsiteY1" fmla="*/ 0 h 6815136"/>
              <a:gd name="connsiteX2" fmla="*/ 12192000 w 12192000"/>
              <a:gd name="connsiteY2" fmla="*/ 6815136 h 6815136"/>
              <a:gd name="connsiteX3" fmla="*/ 0 w 12192000"/>
              <a:gd name="connsiteY3" fmla="*/ 6815136 h 6815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15136">
                <a:moveTo>
                  <a:pt x="0" y="0"/>
                </a:moveTo>
                <a:lnTo>
                  <a:pt x="12192000" y="0"/>
                </a:lnTo>
                <a:lnTo>
                  <a:pt x="12192000" y="6815136"/>
                </a:lnTo>
                <a:lnTo>
                  <a:pt x="0" y="6815136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502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5497820-2C0C-4FA9-AD28-9875485759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92738" y="742950"/>
            <a:ext cx="4286384" cy="6115050"/>
          </a:xfrm>
          <a:custGeom>
            <a:avLst/>
            <a:gdLst>
              <a:gd name="connsiteX0" fmla="*/ 2143192 w 4286384"/>
              <a:gd name="connsiteY0" fmla="*/ 49 h 6115050"/>
              <a:gd name="connsiteX1" fmla="*/ 4286384 w 4286384"/>
              <a:gd name="connsiteY1" fmla="*/ 1611242 h 6115050"/>
              <a:gd name="connsiteX2" fmla="*/ 2392486 w 4286384"/>
              <a:gd name="connsiteY2" fmla="*/ 6084949 h 6115050"/>
              <a:gd name="connsiteX3" fmla="*/ 2369257 w 4286384"/>
              <a:gd name="connsiteY3" fmla="*/ 6115050 h 6115050"/>
              <a:gd name="connsiteX4" fmla="*/ 2243473 w 4286384"/>
              <a:gd name="connsiteY4" fmla="*/ 6115050 h 6115050"/>
              <a:gd name="connsiteX5" fmla="*/ 2241892 w 4286384"/>
              <a:gd name="connsiteY5" fmla="*/ 6114589 h 6115050"/>
              <a:gd name="connsiteX6" fmla="*/ 2143192 w 4286384"/>
              <a:gd name="connsiteY6" fmla="*/ 6105187 h 6115050"/>
              <a:gd name="connsiteX7" fmla="*/ 2037442 w 4286384"/>
              <a:gd name="connsiteY7" fmla="*/ 6114589 h 6115050"/>
              <a:gd name="connsiteX8" fmla="*/ 2035917 w 4286384"/>
              <a:gd name="connsiteY8" fmla="*/ 6115050 h 6115050"/>
              <a:gd name="connsiteX9" fmla="*/ 1916648 w 4286384"/>
              <a:gd name="connsiteY9" fmla="*/ 6115050 h 6115050"/>
              <a:gd name="connsiteX10" fmla="*/ 1893071 w 4286384"/>
              <a:gd name="connsiteY10" fmla="*/ 6085003 h 6115050"/>
              <a:gd name="connsiteX11" fmla="*/ 0 w 4286384"/>
              <a:gd name="connsiteY11" fmla="*/ 1611242 h 6115050"/>
              <a:gd name="connsiteX12" fmla="*/ 2143192 w 4286384"/>
              <a:gd name="connsiteY12" fmla="*/ 49 h 611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86384" h="6115050">
                <a:moveTo>
                  <a:pt x="2143192" y="49"/>
                </a:moveTo>
                <a:cubicBezTo>
                  <a:pt x="3214788" y="5925"/>
                  <a:pt x="4286384" y="548865"/>
                  <a:pt x="4286384" y="1611242"/>
                </a:cubicBezTo>
                <a:cubicBezTo>
                  <a:pt x="4286384" y="3432794"/>
                  <a:pt x="2954315" y="5351401"/>
                  <a:pt x="2392486" y="6084949"/>
                </a:cubicBezTo>
                <a:lnTo>
                  <a:pt x="2369257" y="6115050"/>
                </a:lnTo>
                <a:lnTo>
                  <a:pt x="2243473" y="6115050"/>
                </a:lnTo>
                <a:lnTo>
                  <a:pt x="2241892" y="6114589"/>
                </a:lnTo>
                <a:cubicBezTo>
                  <a:pt x="2208992" y="6107538"/>
                  <a:pt x="2176092" y="6105187"/>
                  <a:pt x="2143192" y="6105187"/>
                </a:cubicBezTo>
                <a:cubicBezTo>
                  <a:pt x="2105592" y="6105187"/>
                  <a:pt x="2070342" y="6107538"/>
                  <a:pt x="2037442" y="6114589"/>
                </a:cubicBezTo>
                <a:lnTo>
                  <a:pt x="2035917" y="6115050"/>
                </a:lnTo>
                <a:lnTo>
                  <a:pt x="1916648" y="6115050"/>
                </a:lnTo>
                <a:lnTo>
                  <a:pt x="1893071" y="6085003"/>
                </a:lnTo>
                <a:cubicBezTo>
                  <a:pt x="1323248" y="5352539"/>
                  <a:pt x="0" y="3451009"/>
                  <a:pt x="0" y="1611242"/>
                </a:cubicBezTo>
                <a:cubicBezTo>
                  <a:pt x="0" y="525361"/>
                  <a:pt x="1071596" y="-5827"/>
                  <a:pt x="2143192" y="49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985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5497820-2C0C-4FA9-AD28-9875485759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43595" y="742950"/>
            <a:ext cx="4286384" cy="6115050"/>
          </a:xfrm>
          <a:custGeom>
            <a:avLst/>
            <a:gdLst>
              <a:gd name="connsiteX0" fmla="*/ 2143192 w 4286384"/>
              <a:gd name="connsiteY0" fmla="*/ 49 h 6115050"/>
              <a:gd name="connsiteX1" fmla="*/ 4286384 w 4286384"/>
              <a:gd name="connsiteY1" fmla="*/ 1611242 h 6115050"/>
              <a:gd name="connsiteX2" fmla="*/ 2392486 w 4286384"/>
              <a:gd name="connsiteY2" fmla="*/ 6084949 h 6115050"/>
              <a:gd name="connsiteX3" fmla="*/ 2369257 w 4286384"/>
              <a:gd name="connsiteY3" fmla="*/ 6115050 h 6115050"/>
              <a:gd name="connsiteX4" fmla="*/ 2243473 w 4286384"/>
              <a:gd name="connsiteY4" fmla="*/ 6115050 h 6115050"/>
              <a:gd name="connsiteX5" fmla="*/ 2241892 w 4286384"/>
              <a:gd name="connsiteY5" fmla="*/ 6114589 h 6115050"/>
              <a:gd name="connsiteX6" fmla="*/ 2143192 w 4286384"/>
              <a:gd name="connsiteY6" fmla="*/ 6105187 h 6115050"/>
              <a:gd name="connsiteX7" fmla="*/ 2037442 w 4286384"/>
              <a:gd name="connsiteY7" fmla="*/ 6114589 h 6115050"/>
              <a:gd name="connsiteX8" fmla="*/ 2035917 w 4286384"/>
              <a:gd name="connsiteY8" fmla="*/ 6115050 h 6115050"/>
              <a:gd name="connsiteX9" fmla="*/ 1916648 w 4286384"/>
              <a:gd name="connsiteY9" fmla="*/ 6115050 h 6115050"/>
              <a:gd name="connsiteX10" fmla="*/ 1893071 w 4286384"/>
              <a:gd name="connsiteY10" fmla="*/ 6085003 h 6115050"/>
              <a:gd name="connsiteX11" fmla="*/ 0 w 4286384"/>
              <a:gd name="connsiteY11" fmla="*/ 1611242 h 6115050"/>
              <a:gd name="connsiteX12" fmla="*/ 2143192 w 4286384"/>
              <a:gd name="connsiteY12" fmla="*/ 49 h 611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86384" h="6115050">
                <a:moveTo>
                  <a:pt x="2143192" y="49"/>
                </a:moveTo>
                <a:cubicBezTo>
                  <a:pt x="3214788" y="5925"/>
                  <a:pt x="4286384" y="548865"/>
                  <a:pt x="4286384" y="1611242"/>
                </a:cubicBezTo>
                <a:cubicBezTo>
                  <a:pt x="4286384" y="3432794"/>
                  <a:pt x="2954315" y="5351401"/>
                  <a:pt x="2392486" y="6084949"/>
                </a:cubicBezTo>
                <a:lnTo>
                  <a:pt x="2369257" y="6115050"/>
                </a:lnTo>
                <a:lnTo>
                  <a:pt x="2243473" y="6115050"/>
                </a:lnTo>
                <a:lnTo>
                  <a:pt x="2241892" y="6114589"/>
                </a:lnTo>
                <a:cubicBezTo>
                  <a:pt x="2208992" y="6107538"/>
                  <a:pt x="2176092" y="6105187"/>
                  <a:pt x="2143192" y="6105187"/>
                </a:cubicBezTo>
                <a:cubicBezTo>
                  <a:pt x="2105592" y="6105187"/>
                  <a:pt x="2070342" y="6107538"/>
                  <a:pt x="2037442" y="6114589"/>
                </a:cubicBezTo>
                <a:lnTo>
                  <a:pt x="2035917" y="6115050"/>
                </a:lnTo>
                <a:lnTo>
                  <a:pt x="1916648" y="6115050"/>
                </a:lnTo>
                <a:lnTo>
                  <a:pt x="1893071" y="6085003"/>
                </a:lnTo>
                <a:cubicBezTo>
                  <a:pt x="1323248" y="5352539"/>
                  <a:pt x="0" y="3451009"/>
                  <a:pt x="0" y="1611242"/>
                </a:cubicBezTo>
                <a:cubicBezTo>
                  <a:pt x="0" y="525361"/>
                  <a:pt x="1071596" y="-5827"/>
                  <a:pt x="2143192" y="49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943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0FE6AB7-E1BF-4B99-9FFF-8974F38F884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42864"/>
            <a:ext cx="12192000" cy="6815136"/>
          </a:xfrm>
          <a:custGeom>
            <a:avLst/>
            <a:gdLst>
              <a:gd name="connsiteX0" fmla="*/ 0 w 12192000"/>
              <a:gd name="connsiteY0" fmla="*/ 0 h 6815136"/>
              <a:gd name="connsiteX1" fmla="*/ 12192000 w 12192000"/>
              <a:gd name="connsiteY1" fmla="*/ 0 h 6815136"/>
              <a:gd name="connsiteX2" fmla="*/ 12192000 w 12192000"/>
              <a:gd name="connsiteY2" fmla="*/ 6815136 h 6815136"/>
              <a:gd name="connsiteX3" fmla="*/ 0 w 12192000"/>
              <a:gd name="connsiteY3" fmla="*/ 6815136 h 6815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15136">
                <a:moveTo>
                  <a:pt x="0" y="0"/>
                </a:moveTo>
                <a:lnTo>
                  <a:pt x="12192000" y="0"/>
                </a:lnTo>
                <a:lnTo>
                  <a:pt x="12192000" y="6815136"/>
                </a:lnTo>
                <a:lnTo>
                  <a:pt x="0" y="6815136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840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F6F1409-AC64-4C84-AFB4-AC6FA59AEC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68161" y="2012800"/>
            <a:ext cx="2414058" cy="2414058"/>
          </a:xfrm>
          <a:custGeom>
            <a:avLst/>
            <a:gdLst>
              <a:gd name="connsiteX0" fmla="*/ 1207029 w 2414058"/>
              <a:gd name="connsiteY0" fmla="*/ 0 h 2414058"/>
              <a:gd name="connsiteX1" fmla="*/ 2414058 w 2414058"/>
              <a:gd name="connsiteY1" fmla="*/ 1207029 h 2414058"/>
              <a:gd name="connsiteX2" fmla="*/ 1207029 w 2414058"/>
              <a:gd name="connsiteY2" fmla="*/ 2414058 h 2414058"/>
              <a:gd name="connsiteX3" fmla="*/ 0 w 2414058"/>
              <a:gd name="connsiteY3" fmla="*/ 1207029 h 2414058"/>
              <a:gd name="connsiteX4" fmla="*/ 1207029 w 2414058"/>
              <a:gd name="connsiteY4" fmla="*/ 0 h 2414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4058" h="2414058">
                <a:moveTo>
                  <a:pt x="1207029" y="0"/>
                </a:moveTo>
                <a:cubicBezTo>
                  <a:pt x="1873653" y="0"/>
                  <a:pt x="2414058" y="540405"/>
                  <a:pt x="2414058" y="1207029"/>
                </a:cubicBezTo>
                <a:cubicBezTo>
                  <a:pt x="2414058" y="1873653"/>
                  <a:pt x="1873653" y="2414058"/>
                  <a:pt x="1207029" y="2414058"/>
                </a:cubicBezTo>
                <a:cubicBezTo>
                  <a:pt x="540405" y="2414058"/>
                  <a:pt x="0" y="1873653"/>
                  <a:pt x="0" y="1207029"/>
                </a:cubicBezTo>
                <a:cubicBezTo>
                  <a:pt x="0" y="540405"/>
                  <a:pt x="540405" y="0"/>
                  <a:pt x="1207029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CCE28B5-FA78-4D4A-A7EC-4A40E29239E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751579" y="2012800"/>
            <a:ext cx="2414058" cy="2414058"/>
          </a:xfrm>
          <a:custGeom>
            <a:avLst/>
            <a:gdLst>
              <a:gd name="connsiteX0" fmla="*/ 1207029 w 2414058"/>
              <a:gd name="connsiteY0" fmla="*/ 0 h 2414058"/>
              <a:gd name="connsiteX1" fmla="*/ 2414058 w 2414058"/>
              <a:gd name="connsiteY1" fmla="*/ 1207029 h 2414058"/>
              <a:gd name="connsiteX2" fmla="*/ 1207029 w 2414058"/>
              <a:gd name="connsiteY2" fmla="*/ 2414058 h 2414058"/>
              <a:gd name="connsiteX3" fmla="*/ 0 w 2414058"/>
              <a:gd name="connsiteY3" fmla="*/ 1207029 h 2414058"/>
              <a:gd name="connsiteX4" fmla="*/ 1207029 w 2414058"/>
              <a:gd name="connsiteY4" fmla="*/ 0 h 2414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4058" h="2414058">
                <a:moveTo>
                  <a:pt x="1207029" y="0"/>
                </a:moveTo>
                <a:cubicBezTo>
                  <a:pt x="1873653" y="0"/>
                  <a:pt x="2414058" y="540405"/>
                  <a:pt x="2414058" y="1207029"/>
                </a:cubicBezTo>
                <a:cubicBezTo>
                  <a:pt x="2414058" y="1873653"/>
                  <a:pt x="1873653" y="2414058"/>
                  <a:pt x="1207029" y="2414058"/>
                </a:cubicBezTo>
                <a:cubicBezTo>
                  <a:pt x="540405" y="2414058"/>
                  <a:pt x="0" y="1873653"/>
                  <a:pt x="0" y="1207029"/>
                </a:cubicBezTo>
                <a:cubicBezTo>
                  <a:pt x="0" y="540405"/>
                  <a:pt x="540405" y="0"/>
                  <a:pt x="1207029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20C26-A552-440B-9DCD-F15A659337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63676" y="2012800"/>
            <a:ext cx="2414058" cy="2414058"/>
          </a:xfrm>
          <a:custGeom>
            <a:avLst/>
            <a:gdLst>
              <a:gd name="connsiteX0" fmla="*/ 1207029 w 2414058"/>
              <a:gd name="connsiteY0" fmla="*/ 0 h 2414058"/>
              <a:gd name="connsiteX1" fmla="*/ 2414058 w 2414058"/>
              <a:gd name="connsiteY1" fmla="*/ 1207029 h 2414058"/>
              <a:gd name="connsiteX2" fmla="*/ 1207029 w 2414058"/>
              <a:gd name="connsiteY2" fmla="*/ 2414058 h 2414058"/>
              <a:gd name="connsiteX3" fmla="*/ 0 w 2414058"/>
              <a:gd name="connsiteY3" fmla="*/ 1207029 h 2414058"/>
              <a:gd name="connsiteX4" fmla="*/ 1207029 w 2414058"/>
              <a:gd name="connsiteY4" fmla="*/ 0 h 2414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4058" h="2414058">
                <a:moveTo>
                  <a:pt x="1207029" y="0"/>
                </a:moveTo>
                <a:cubicBezTo>
                  <a:pt x="1873653" y="0"/>
                  <a:pt x="2414058" y="540405"/>
                  <a:pt x="2414058" y="1207029"/>
                </a:cubicBezTo>
                <a:cubicBezTo>
                  <a:pt x="2414058" y="1873653"/>
                  <a:pt x="1873653" y="2414058"/>
                  <a:pt x="1207029" y="2414058"/>
                </a:cubicBezTo>
                <a:cubicBezTo>
                  <a:pt x="540405" y="2414058"/>
                  <a:pt x="0" y="1873653"/>
                  <a:pt x="0" y="1207029"/>
                </a:cubicBezTo>
                <a:cubicBezTo>
                  <a:pt x="0" y="540405"/>
                  <a:pt x="540405" y="0"/>
                  <a:pt x="1207029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473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E0346EC-471E-4F48-92B3-EED5A38AE2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4116" y="1128487"/>
            <a:ext cx="4601026" cy="4601026"/>
          </a:xfrm>
          <a:custGeom>
            <a:avLst/>
            <a:gdLst>
              <a:gd name="connsiteX0" fmla="*/ 2300513 w 4601026"/>
              <a:gd name="connsiteY0" fmla="*/ 0 h 4601026"/>
              <a:gd name="connsiteX1" fmla="*/ 4601026 w 4601026"/>
              <a:gd name="connsiteY1" fmla="*/ 2300513 h 4601026"/>
              <a:gd name="connsiteX2" fmla="*/ 2300513 w 4601026"/>
              <a:gd name="connsiteY2" fmla="*/ 4601026 h 4601026"/>
              <a:gd name="connsiteX3" fmla="*/ 0 w 4601026"/>
              <a:gd name="connsiteY3" fmla="*/ 2300513 h 4601026"/>
              <a:gd name="connsiteX4" fmla="*/ 2300513 w 4601026"/>
              <a:gd name="connsiteY4" fmla="*/ 0 h 460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1026" h="4601026">
                <a:moveTo>
                  <a:pt x="2300513" y="0"/>
                </a:moveTo>
                <a:cubicBezTo>
                  <a:pt x="3571051" y="0"/>
                  <a:pt x="4601026" y="1029975"/>
                  <a:pt x="4601026" y="2300513"/>
                </a:cubicBezTo>
                <a:cubicBezTo>
                  <a:pt x="4601026" y="3571051"/>
                  <a:pt x="3571051" y="4601026"/>
                  <a:pt x="2300513" y="4601026"/>
                </a:cubicBezTo>
                <a:cubicBezTo>
                  <a:pt x="1029975" y="4601026"/>
                  <a:pt x="0" y="3571051"/>
                  <a:pt x="0" y="2300513"/>
                </a:cubicBezTo>
                <a:cubicBezTo>
                  <a:pt x="0" y="1029975"/>
                  <a:pt x="1029975" y="0"/>
                  <a:pt x="2300513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76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1320799" y="1462315"/>
            <a:ext cx="3077028" cy="3933371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557486" y="1462315"/>
            <a:ext cx="3077028" cy="3933371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7794173" y="1462315"/>
            <a:ext cx="3077028" cy="3933371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312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525C52A-5C1C-4EF2-88B5-43588309A7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858130"/>
            <a:ext cx="12192000" cy="5141742"/>
          </a:xfrm>
          <a:custGeom>
            <a:avLst/>
            <a:gdLst>
              <a:gd name="connsiteX0" fmla="*/ 0 w 12192000"/>
              <a:gd name="connsiteY0" fmla="*/ 0 h 5141742"/>
              <a:gd name="connsiteX1" fmla="*/ 12192000 w 12192000"/>
              <a:gd name="connsiteY1" fmla="*/ 0 h 5141742"/>
              <a:gd name="connsiteX2" fmla="*/ 12192000 w 12192000"/>
              <a:gd name="connsiteY2" fmla="*/ 5141742 h 5141742"/>
              <a:gd name="connsiteX3" fmla="*/ 0 w 12192000"/>
              <a:gd name="connsiteY3" fmla="*/ 5141742 h 5141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141742">
                <a:moveTo>
                  <a:pt x="0" y="0"/>
                </a:moveTo>
                <a:lnTo>
                  <a:pt x="12192000" y="0"/>
                </a:lnTo>
                <a:lnTo>
                  <a:pt x="12192000" y="5141742"/>
                </a:lnTo>
                <a:lnTo>
                  <a:pt x="0" y="5141742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57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7C7F49-FC30-4D9D-93C2-BC6DF5E2F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92C193-7261-4E67-BDAD-577063C80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B3785-2B9B-4044-9227-D2DDDC1014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AE732-9113-4C44-A52B-03154B343E26}" type="datetimeFigureOut">
              <a:rPr lang="en-ID" smtClean="0"/>
              <a:t>24/09/26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C4CE4-9787-4C77-A06F-8E434513E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D1811-6C6C-4D65-8821-706DA9E258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C7E65-C2B6-4C06-8AD9-8B510F38F295}" type="slidenum">
              <a:rPr lang="en-ID" smtClean="0"/>
              <a:t>‹#›</a:t>
            </a:fld>
            <a:endParaRPr lang="en-ID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93225C-069D-4F6A-B537-07DF25649E2E}"/>
              </a:ext>
            </a:extLst>
          </p:cNvPr>
          <p:cNvSpPr/>
          <p:nvPr userDrawn="1"/>
        </p:nvSpPr>
        <p:spPr>
          <a:xfrm>
            <a:off x="11107814" y="6356119"/>
            <a:ext cx="502644" cy="50264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A8E198F-B599-4531-B509-1B075225C070}"/>
              </a:ext>
            </a:extLst>
          </p:cNvPr>
          <p:cNvGrpSpPr/>
          <p:nvPr userDrawn="1"/>
        </p:nvGrpSpPr>
        <p:grpSpPr>
          <a:xfrm>
            <a:off x="0" y="0"/>
            <a:ext cx="12192000" cy="45719"/>
            <a:chOff x="0" y="0"/>
            <a:chExt cx="12192000" cy="4571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3086E9B-FD5F-4FDA-859E-956878DF3D8E}"/>
                </a:ext>
              </a:extLst>
            </p:cNvPr>
            <p:cNvSpPr/>
            <p:nvPr/>
          </p:nvSpPr>
          <p:spPr>
            <a:xfrm>
              <a:off x="0" y="0"/>
              <a:ext cx="4064000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46506BE-6550-4C77-81CA-07A3B650B6EC}"/>
                </a:ext>
              </a:extLst>
            </p:cNvPr>
            <p:cNvSpPr/>
            <p:nvPr/>
          </p:nvSpPr>
          <p:spPr>
            <a:xfrm>
              <a:off x="4064000" y="0"/>
              <a:ext cx="4064000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DB8F108-D4BA-40F7-A1B4-DB2CEDC175AD}"/>
                </a:ext>
              </a:extLst>
            </p:cNvPr>
            <p:cNvSpPr/>
            <p:nvPr/>
          </p:nvSpPr>
          <p:spPr>
            <a:xfrm>
              <a:off x="8128000" y="0"/>
              <a:ext cx="4064000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F0B85B5-96F5-4D11-97E1-E74A5347A10F}"/>
              </a:ext>
            </a:extLst>
          </p:cNvPr>
          <p:cNvSpPr txBox="1"/>
          <p:nvPr userDrawn="1"/>
        </p:nvSpPr>
        <p:spPr>
          <a:xfrm>
            <a:off x="11175706" y="6473061"/>
            <a:ext cx="3561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4F7C7E65-C2B6-4C06-8AD9-8B510F38F295}" type="slidenum">
              <a:rPr lang="en-ID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‹#›</a:t>
            </a:fld>
            <a:endParaRPr lang="en-ID" sz="11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19" name="Picture 18" descr="A green text on a black background&#10;&#10;AI-generated content may be incorrect.">
            <a:extLst>
              <a:ext uri="{FF2B5EF4-FFF2-40B4-BE49-F238E27FC236}">
                <a16:creationId xmlns:a16="http://schemas.microsoft.com/office/drawing/2014/main" id="{61CDE7A3-0BE1-00A4-4CEE-26A71FE36C0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311900"/>
            <a:ext cx="1220287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383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1" r:id="rId10"/>
    <p:sldLayoutId id="2147483662" r:id="rId11"/>
    <p:sldLayoutId id="2147483663" r:id="rId12"/>
    <p:sldLayoutId id="214748366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ontserrat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hyperlink" Target="https://bivalia.ciberimaginario.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BC4E51-7E61-B1FC-D6BB-4CF9A22A2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factory with a truck and a trailer&#10;&#10;AI-generated content may be incorrect.">
            <a:extLst>
              <a:ext uri="{FF2B5EF4-FFF2-40B4-BE49-F238E27FC236}">
                <a16:creationId xmlns:a16="http://schemas.microsoft.com/office/drawing/2014/main" id="{397E07AB-80B1-8063-E735-BE6DCC2701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82" b="11724"/>
          <a:stretch/>
        </p:blipFill>
        <p:spPr>
          <a:xfrm>
            <a:off x="-1" y="10"/>
            <a:ext cx="12192001" cy="4201449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31" name="Freeform: Shape 30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" name="Freeform: Shape 31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32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33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24" name="Picture 23" descr="A green text on a black background&#10;&#10;AI-generated content may be incorrect.">
            <a:extLst>
              <a:ext uri="{FF2B5EF4-FFF2-40B4-BE49-F238E27FC236}">
                <a16:creationId xmlns:a16="http://schemas.microsoft.com/office/drawing/2014/main" id="{DB374382-5368-DCBD-C64C-8E923A3E5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416" y="3065275"/>
            <a:ext cx="2088292" cy="6248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FC1193-E0A0-65D1-A0FA-17096E795B22}"/>
              </a:ext>
            </a:extLst>
          </p:cNvPr>
          <p:cNvSpPr txBox="1"/>
          <p:nvPr/>
        </p:nvSpPr>
        <p:spPr>
          <a:xfrm>
            <a:off x="612648" y="4906217"/>
            <a:ext cx="10592174" cy="6990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solidFill>
                  <a:schemeClr val="tx2"/>
                </a:solidFill>
                <a:latin typeface="Montserrat Medium" pitchFamily="2" charset="77"/>
                <a:ea typeface="+mj-ea"/>
                <a:cs typeface="+mj-cs"/>
              </a:rPr>
              <a:t>Título</a:t>
            </a:r>
            <a:endParaRPr lang="en-US" sz="4000" dirty="0">
              <a:solidFill>
                <a:schemeClr val="tx2"/>
              </a:solidFill>
              <a:latin typeface="Montserrat Medium" pitchFamily="2" charset="77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8785C8-583E-5A4E-B934-8FE7799AA565}"/>
              </a:ext>
            </a:extLst>
          </p:cNvPr>
          <p:cNvSpPr txBox="1"/>
          <p:nvPr/>
        </p:nvSpPr>
        <p:spPr>
          <a:xfrm>
            <a:off x="612648" y="4370473"/>
            <a:ext cx="9416898" cy="4843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dirty="0">
                <a:solidFill>
                  <a:schemeClr val="tx2"/>
                </a:solidFill>
              </a:rPr>
              <a:t>WS2. CIRCULAR ECONOMY IN FOOD INDUSTRY WASTE MANAGEMENT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111E37-1481-B9FD-5C0F-621A68F6CBD8}"/>
              </a:ext>
            </a:extLst>
          </p:cNvPr>
          <p:cNvSpPr txBox="1"/>
          <p:nvPr/>
        </p:nvSpPr>
        <p:spPr>
          <a:xfrm>
            <a:off x="612648" y="6391655"/>
            <a:ext cx="5167646" cy="1768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ts val="1100"/>
              </a:lnSpc>
              <a:spcBef>
                <a:spcPts val="1000"/>
              </a:spcBef>
              <a:spcAft>
                <a:spcPts val="300"/>
              </a:spcAft>
            </a:pPr>
            <a:r>
              <a:rPr lang="en-US" sz="700" dirty="0">
                <a:solidFill>
                  <a:schemeClr val="tx2"/>
                </a:solidFill>
              </a:rPr>
              <a:t>BIVALIA-CM [TEC-2024/BIO-177]  Proyecto </a:t>
            </a:r>
            <a:r>
              <a:rPr lang="en-US" sz="700" dirty="0" err="1">
                <a:solidFill>
                  <a:schemeClr val="tx2"/>
                </a:solidFill>
              </a:rPr>
              <a:t>financiado</a:t>
            </a:r>
            <a:r>
              <a:rPr lang="en-US" sz="700" dirty="0">
                <a:solidFill>
                  <a:schemeClr val="tx2"/>
                </a:solidFill>
              </a:rPr>
              <a:t> </a:t>
            </a:r>
            <a:r>
              <a:rPr lang="en-US" sz="700" dirty="0" err="1">
                <a:solidFill>
                  <a:schemeClr val="tx2"/>
                </a:solidFill>
              </a:rPr>
              <a:t>por</a:t>
            </a:r>
            <a:r>
              <a:rPr lang="en-US" sz="700" dirty="0">
                <a:solidFill>
                  <a:schemeClr val="tx2"/>
                </a:solidFill>
              </a:rPr>
              <a:t> la </a:t>
            </a:r>
            <a:r>
              <a:rPr lang="en-US" sz="700" dirty="0" err="1">
                <a:solidFill>
                  <a:schemeClr val="tx2"/>
                </a:solidFill>
              </a:rPr>
              <a:t>Convocatoria</a:t>
            </a:r>
            <a:r>
              <a:rPr lang="en-US" sz="700" dirty="0">
                <a:solidFill>
                  <a:schemeClr val="tx2"/>
                </a:solidFill>
              </a:rPr>
              <a:t> de redes de </a:t>
            </a:r>
            <a:r>
              <a:rPr lang="en-US" sz="700" dirty="0" err="1">
                <a:solidFill>
                  <a:schemeClr val="tx2"/>
                </a:solidFill>
              </a:rPr>
              <a:t>Tecnología</a:t>
            </a:r>
            <a:r>
              <a:rPr lang="en-US" sz="700" dirty="0">
                <a:solidFill>
                  <a:schemeClr val="tx2"/>
                </a:solidFill>
              </a:rPr>
              <a:t> de la </a:t>
            </a:r>
            <a:r>
              <a:rPr lang="en-US" sz="700" dirty="0" err="1">
                <a:solidFill>
                  <a:schemeClr val="tx2"/>
                </a:solidFill>
              </a:rPr>
              <a:t>Comunidad</a:t>
            </a:r>
            <a:r>
              <a:rPr lang="en-US" sz="700" dirty="0">
                <a:solidFill>
                  <a:schemeClr val="tx2"/>
                </a:solidFill>
              </a:rPr>
              <a:t> de Madrid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E194A2-15ED-6C6B-7D89-EC463E5814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159" y="6182771"/>
            <a:ext cx="5167645" cy="385779"/>
          </a:xfrm>
          <a:prstGeom prst="rect">
            <a:avLst/>
          </a:prstGeom>
        </p:spPr>
      </p:pic>
      <p:pic>
        <p:nvPicPr>
          <p:cNvPr id="6" name="Picture 5" descr="A red square with white stars&#10;&#10;AI-generated content may be incorrect.">
            <a:extLst>
              <a:ext uri="{FF2B5EF4-FFF2-40B4-BE49-F238E27FC236}">
                <a16:creationId xmlns:a16="http://schemas.microsoft.com/office/drawing/2014/main" id="{7F4A56A0-1370-7B84-D136-81E056B8A0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450" y="6078565"/>
            <a:ext cx="374988" cy="48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979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C798A4-3D9E-4F7E-AB46-92EFEED566C0}"/>
              </a:ext>
            </a:extLst>
          </p:cNvPr>
          <p:cNvSpPr txBox="1"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+mj-lt"/>
                <a:ea typeface="+mj-ea"/>
                <a:cs typeface="+mj-cs"/>
              </a:rPr>
              <a:t>xxx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CE79AE-5626-40B4-A866-4B9E8D8C3931}"/>
              </a:ext>
            </a:extLst>
          </p:cNvPr>
          <p:cNvSpPr txBox="1"/>
          <p:nvPr/>
        </p:nvSpPr>
        <p:spPr>
          <a:xfrm>
            <a:off x="590719" y="2330505"/>
            <a:ext cx="4559425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/>
              <a:t>xxxx</a:t>
            </a:r>
            <a:endParaRPr lang="en-US" sz="20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5C0161-4290-6565-F9DD-AA4959EADB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485" b="2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705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2865"/>
            <a:ext cx="12192000" cy="9965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F0FFD28-F979-4DE2-B25D-164FE1262B48}"/>
              </a:ext>
            </a:extLst>
          </p:cNvPr>
          <p:cNvGrpSpPr/>
          <p:nvPr/>
        </p:nvGrpSpPr>
        <p:grpSpPr>
          <a:xfrm>
            <a:off x="11038762" y="246236"/>
            <a:ext cx="576660" cy="589829"/>
            <a:chOff x="4225034" y="4878177"/>
            <a:chExt cx="693932" cy="69393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18EA186-56B0-49A0-961F-5177AB1C3758}"/>
                </a:ext>
              </a:extLst>
            </p:cNvPr>
            <p:cNvSpPr/>
            <p:nvPr/>
          </p:nvSpPr>
          <p:spPr>
            <a:xfrm>
              <a:off x="4225034" y="4878177"/>
              <a:ext cx="693932" cy="693932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ID"/>
            </a:p>
          </p:txBody>
        </p:sp>
        <p:sp>
          <p:nvSpPr>
            <p:cNvPr id="16" name="Freeform 39">
              <a:extLst>
                <a:ext uri="{FF2B5EF4-FFF2-40B4-BE49-F238E27FC236}">
                  <a16:creationId xmlns:a16="http://schemas.microsoft.com/office/drawing/2014/main" id="{47F5318B-9F03-4B35-AA30-3259CD801D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01472" y="5052921"/>
              <a:ext cx="341055" cy="344444"/>
            </a:xfrm>
            <a:custGeom>
              <a:avLst/>
              <a:gdLst>
                <a:gd name="T0" fmla="*/ 120 w 128"/>
                <a:gd name="T1" fmla="*/ 48 h 128"/>
                <a:gd name="T2" fmla="*/ 120 w 128"/>
                <a:gd name="T3" fmla="*/ 112 h 128"/>
                <a:gd name="T4" fmla="*/ 111 w 128"/>
                <a:gd name="T5" fmla="*/ 120 h 128"/>
                <a:gd name="T6" fmla="*/ 16 w 128"/>
                <a:gd name="T7" fmla="*/ 120 h 128"/>
                <a:gd name="T8" fmla="*/ 8 w 128"/>
                <a:gd name="T9" fmla="*/ 112 h 128"/>
                <a:gd name="T10" fmla="*/ 8 w 128"/>
                <a:gd name="T11" fmla="*/ 17 h 128"/>
                <a:gd name="T12" fmla="*/ 16 w 128"/>
                <a:gd name="T13" fmla="*/ 8 h 128"/>
                <a:gd name="T14" fmla="*/ 80 w 128"/>
                <a:gd name="T15" fmla="*/ 8 h 128"/>
                <a:gd name="T16" fmla="*/ 80 w 128"/>
                <a:gd name="T17" fmla="*/ 0 h 128"/>
                <a:gd name="T18" fmla="*/ 16 w 128"/>
                <a:gd name="T19" fmla="*/ 0 h 128"/>
                <a:gd name="T20" fmla="*/ 0 w 128"/>
                <a:gd name="T21" fmla="*/ 17 h 128"/>
                <a:gd name="T22" fmla="*/ 0 w 128"/>
                <a:gd name="T23" fmla="*/ 112 h 128"/>
                <a:gd name="T24" fmla="*/ 16 w 128"/>
                <a:gd name="T25" fmla="*/ 128 h 128"/>
                <a:gd name="T26" fmla="*/ 111 w 128"/>
                <a:gd name="T27" fmla="*/ 128 h 128"/>
                <a:gd name="T28" fmla="*/ 128 w 128"/>
                <a:gd name="T29" fmla="*/ 112 h 128"/>
                <a:gd name="T30" fmla="*/ 128 w 128"/>
                <a:gd name="T31" fmla="*/ 48 h 128"/>
                <a:gd name="T32" fmla="*/ 120 w 128"/>
                <a:gd name="T33" fmla="*/ 48 h 128"/>
                <a:gd name="T34" fmla="*/ 32 w 128"/>
                <a:gd name="T35" fmla="*/ 72 h 128"/>
                <a:gd name="T36" fmla="*/ 15 w 128"/>
                <a:gd name="T37" fmla="*/ 107 h 128"/>
                <a:gd name="T38" fmla="*/ 21 w 128"/>
                <a:gd name="T39" fmla="*/ 113 h 128"/>
                <a:gd name="T40" fmla="*/ 56 w 128"/>
                <a:gd name="T41" fmla="*/ 95 h 128"/>
                <a:gd name="T42" fmla="*/ 60 w 128"/>
                <a:gd name="T43" fmla="*/ 93 h 128"/>
                <a:gd name="T44" fmla="*/ 122 w 128"/>
                <a:gd name="T45" fmla="*/ 32 h 128"/>
                <a:gd name="T46" fmla="*/ 122 w 128"/>
                <a:gd name="T47" fmla="*/ 20 h 128"/>
                <a:gd name="T48" fmla="*/ 108 w 128"/>
                <a:gd name="T49" fmla="*/ 6 h 128"/>
                <a:gd name="T50" fmla="*/ 96 w 128"/>
                <a:gd name="T51" fmla="*/ 6 h 128"/>
                <a:gd name="T52" fmla="*/ 34 w 128"/>
                <a:gd name="T53" fmla="*/ 68 h 128"/>
                <a:gd name="T54" fmla="*/ 32 w 128"/>
                <a:gd name="T55" fmla="*/ 72 h 128"/>
                <a:gd name="T56" fmla="*/ 99 w 128"/>
                <a:gd name="T57" fmla="*/ 15 h 128"/>
                <a:gd name="T58" fmla="*/ 105 w 128"/>
                <a:gd name="T59" fmla="*/ 15 h 128"/>
                <a:gd name="T60" fmla="*/ 113 w 128"/>
                <a:gd name="T61" fmla="*/ 23 h 128"/>
                <a:gd name="T62" fmla="*/ 113 w 128"/>
                <a:gd name="T63" fmla="*/ 29 h 128"/>
                <a:gd name="T64" fmla="*/ 105 w 128"/>
                <a:gd name="T65" fmla="*/ 37 h 128"/>
                <a:gd name="T66" fmla="*/ 91 w 128"/>
                <a:gd name="T67" fmla="*/ 23 h 128"/>
                <a:gd name="T68" fmla="*/ 99 w 128"/>
                <a:gd name="T69" fmla="*/ 15 h 128"/>
                <a:gd name="T70" fmla="*/ 85 w 128"/>
                <a:gd name="T71" fmla="*/ 29 h 128"/>
                <a:gd name="T72" fmla="*/ 99 w 128"/>
                <a:gd name="T73" fmla="*/ 43 h 128"/>
                <a:gd name="T74" fmla="*/ 54 w 128"/>
                <a:gd name="T75" fmla="*/ 88 h 128"/>
                <a:gd name="T76" fmla="*/ 40 w 128"/>
                <a:gd name="T77" fmla="*/ 74 h 128"/>
                <a:gd name="T78" fmla="*/ 85 w 128"/>
                <a:gd name="T79" fmla="*/ 29 h 128"/>
                <a:gd name="T80" fmla="*/ 47 w 128"/>
                <a:gd name="T81" fmla="*/ 92 h 128"/>
                <a:gd name="T82" fmla="*/ 26 w 128"/>
                <a:gd name="T83" fmla="*/ 105 h 128"/>
                <a:gd name="T84" fmla="*/ 23 w 128"/>
                <a:gd name="T85" fmla="*/ 102 h 128"/>
                <a:gd name="T86" fmla="*/ 36 w 128"/>
                <a:gd name="T87" fmla="*/ 81 h 128"/>
                <a:gd name="T88" fmla="*/ 47 w 128"/>
                <a:gd name="T89" fmla="*/ 9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8" h="128">
                  <a:moveTo>
                    <a:pt x="120" y="48"/>
                  </a:moveTo>
                  <a:cubicBezTo>
                    <a:pt x="120" y="112"/>
                    <a:pt x="120" y="112"/>
                    <a:pt x="120" y="112"/>
                  </a:cubicBezTo>
                  <a:cubicBezTo>
                    <a:pt x="120" y="116"/>
                    <a:pt x="116" y="120"/>
                    <a:pt x="111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1" y="128"/>
                    <a:pt x="111" y="128"/>
                    <a:pt x="111" y="128"/>
                  </a:cubicBezTo>
                  <a:cubicBezTo>
                    <a:pt x="120" y="128"/>
                    <a:pt x="128" y="121"/>
                    <a:pt x="128" y="112"/>
                  </a:cubicBezTo>
                  <a:cubicBezTo>
                    <a:pt x="128" y="48"/>
                    <a:pt x="128" y="48"/>
                    <a:pt x="128" y="48"/>
                  </a:cubicBezTo>
                  <a:lnTo>
                    <a:pt x="120" y="48"/>
                  </a:lnTo>
                  <a:close/>
                  <a:moveTo>
                    <a:pt x="32" y="72"/>
                  </a:moveTo>
                  <a:cubicBezTo>
                    <a:pt x="15" y="107"/>
                    <a:pt x="15" y="107"/>
                    <a:pt x="15" y="107"/>
                  </a:cubicBezTo>
                  <a:cubicBezTo>
                    <a:pt x="14" y="111"/>
                    <a:pt x="17" y="115"/>
                    <a:pt x="21" y="113"/>
                  </a:cubicBezTo>
                  <a:cubicBezTo>
                    <a:pt x="56" y="95"/>
                    <a:pt x="56" y="95"/>
                    <a:pt x="56" y="95"/>
                  </a:cubicBezTo>
                  <a:cubicBezTo>
                    <a:pt x="57" y="95"/>
                    <a:pt x="59" y="95"/>
                    <a:pt x="60" y="93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5" y="28"/>
                    <a:pt x="125" y="23"/>
                    <a:pt x="122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4" y="3"/>
                    <a:pt x="99" y="3"/>
                    <a:pt x="96" y="6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3" y="69"/>
                    <a:pt x="33" y="71"/>
                    <a:pt x="32" y="72"/>
                  </a:cubicBezTo>
                  <a:close/>
                  <a:moveTo>
                    <a:pt x="99" y="15"/>
                  </a:moveTo>
                  <a:cubicBezTo>
                    <a:pt x="101" y="13"/>
                    <a:pt x="103" y="13"/>
                    <a:pt x="105" y="15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5" y="25"/>
                    <a:pt x="115" y="27"/>
                    <a:pt x="113" y="29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91" y="23"/>
                    <a:pt x="91" y="23"/>
                    <a:pt x="91" y="23"/>
                  </a:cubicBezTo>
                  <a:lnTo>
                    <a:pt x="99" y="15"/>
                  </a:lnTo>
                  <a:close/>
                  <a:moveTo>
                    <a:pt x="85" y="29"/>
                  </a:moveTo>
                  <a:cubicBezTo>
                    <a:pt x="99" y="43"/>
                    <a:pt x="99" y="43"/>
                    <a:pt x="99" y="43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49" y="83"/>
                    <a:pt x="42" y="75"/>
                    <a:pt x="40" y="74"/>
                  </a:cubicBezTo>
                  <a:lnTo>
                    <a:pt x="85" y="29"/>
                  </a:lnTo>
                  <a:close/>
                  <a:moveTo>
                    <a:pt x="47" y="92"/>
                  </a:moveTo>
                  <a:cubicBezTo>
                    <a:pt x="26" y="105"/>
                    <a:pt x="26" y="105"/>
                    <a:pt x="26" y="105"/>
                  </a:cubicBezTo>
                  <a:cubicBezTo>
                    <a:pt x="24" y="106"/>
                    <a:pt x="22" y="104"/>
                    <a:pt x="23" y="102"/>
                  </a:cubicBezTo>
                  <a:cubicBezTo>
                    <a:pt x="36" y="81"/>
                    <a:pt x="36" y="81"/>
                    <a:pt x="36" y="81"/>
                  </a:cubicBezTo>
                  <a:lnTo>
                    <a:pt x="47" y="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6E48E5D-A67F-658B-FABF-2A5E07D7E596}"/>
              </a:ext>
            </a:extLst>
          </p:cNvPr>
          <p:cNvSpPr txBox="1"/>
          <p:nvPr/>
        </p:nvSpPr>
        <p:spPr>
          <a:xfrm>
            <a:off x="403933" y="99532"/>
            <a:ext cx="38010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+mj-lt"/>
              </a:rPr>
              <a:t>Lorem </a:t>
            </a:r>
            <a:r>
              <a:rPr lang="es-ES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Montserrat Medium" pitchFamily="2" charset="77"/>
                <a:ea typeface="Tahoma" panose="020B0604030504040204" pitchFamily="34" charset="0"/>
                <a:cs typeface="Tahoma" panose="020B0604030504040204" pitchFamily="34" charset="0"/>
              </a:rPr>
              <a:t>Ipsum</a:t>
            </a:r>
            <a:endParaRPr lang="es-ES" sz="2000" dirty="0">
              <a:solidFill>
                <a:schemeClr val="accent2">
                  <a:lumMod val="60000"/>
                  <a:lumOff val="40000"/>
                </a:schemeClr>
              </a:solidFill>
              <a:latin typeface="Montserrat Medium" pitchFamily="2" charset="77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ctángulo 22">
            <a:extLst>
              <a:ext uri="{FF2B5EF4-FFF2-40B4-BE49-F238E27FC236}">
                <a16:creationId xmlns:a16="http://schemas.microsoft.com/office/drawing/2014/main" id="{2473E622-DBA3-6FB3-BA7C-8B01466CDFE3}"/>
              </a:ext>
            </a:extLst>
          </p:cNvPr>
          <p:cNvSpPr/>
          <p:nvPr/>
        </p:nvSpPr>
        <p:spPr>
          <a:xfrm>
            <a:off x="403933" y="1502609"/>
            <a:ext cx="11113186" cy="464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2400" b="1" dirty="0" err="1">
                <a:solidFill>
                  <a:schemeClr val="accent3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Lorem</a:t>
            </a:r>
            <a:r>
              <a:rPr lang="es-ES" sz="2400" b="1" dirty="0">
                <a:solidFill>
                  <a:schemeClr val="accent3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s-ES" sz="2400" b="1" dirty="0" err="1">
                <a:solidFill>
                  <a:schemeClr val="accent3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Ipsum</a:t>
            </a:r>
            <a:endParaRPr lang="es-ES" b="1" dirty="0">
              <a:solidFill>
                <a:schemeClr val="accent3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CuadroTexto 9">
            <a:extLst>
              <a:ext uri="{FF2B5EF4-FFF2-40B4-BE49-F238E27FC236}">
                <a16:creationId xmlns:a16="http://schemas.microsoft.com/office/drawing/2014/main" id="{92BF0C0F-5FAF-941C-800D-CBDFB6EA603C}"/>
              </a:ext>
            </a:extLst>
          </p:cNvPr>
          <p:cNvSpPr txBox="1"/>
          <p:nvPr/>
        </p:nvSpPr>
        <p:spPr>
          <a:xfrm>
            <a:off x="558822" y="2328657"/>
            <a:ext cx="7170034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1800" b="1" dirty="0" err="1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Lorem</a:t>
            </a:r>
            <a:r>
              <a:rPr lang="es-ES" sz="1800" b="1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es-ES" sz="1800" b="1" dirty="0" err="1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Ipsum</a:t>
            </a:r>
            <a:endParaRPr lang="es-ES" sz="1800" b="1" dirty="0">
              <a:effectLst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6" name="CuadroTexto 11">
            <a:extLst>
              <a:ext uri="{FF2B5EF4-FFF2-40B4-BE49-F238E27FC236}">
                <a16:creationId xmlns:a16="http://schemas.microsoft.com/office/drawing/2014/main" id="{B7ECC16B-2106-2FDB-A07C-B30592169CBD}"/>
              </a:ext>
            </a:extLst>
          </p:cNvPr>
          <p:cNvSpPr txBox="1"/>
          <p:nvPr/>
        </p:nvSpPr>
        <p:spPr>
          <a:xfrm>
            <a:off x="7728852" y="2334005"/>
            <a:ext cx="2224844" cy="33855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600" dirty="0" err="1">
                <a:solidFill>
                  <a:schemeClr val="accent3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Lorem</a:t>
            </a:r>
            <a:r>
              <a:rPr lang="es-ES" sz="1600" dirty="0">
                <a:solidFill>
                  <a:schemeClr val="accent3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es-ES" sz="1600" dirty="0" err="1">
                <a:solidFill>
                  <a:schemeClr val="accent3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Ipsum</a:t>
            </a:r>
            <a:endParaRPr lang="es-ES" sz="1600" dirty="0">
              <a:solidFill>
                <a:schemeClr val="accent3">
                  <a:lumMod val="7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2" name="CuadroTexto 4">
            <a:extLst>
              <a:ext uri="{FF2B5EF4-FFF2-40B4-BE49-F238E27FC236}">
                <a16:creationId xmlns:a16="http://schemas.microsoft.com/office/drawing/2014/main" id="{2EB17D95-E095-66B7-4E78-82AF16BC8C1A}"/>
              </a:ext>
            </a:extLst>
          </p:cNvPr>
          <p:cNvSpPr txBox="1"/>
          <p:nvPr/>
        </p:nvSpPr>
        <p:spPr>
          <a:xfrm>
            <a:off x="558819" y="3437730"/>
            <a:ext cx="7170033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s-ES" b="1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Lorem</a:t>
            </a:r>
            <a:r>
              <a:rPr lang="es-ES" b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es-ES" b="1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Ipsum</a:t>
            </a:r>
            <a:endParaRPr lang="es-ES" b="1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3" name="CuadroTexto 8">
            <a:extLst>
              <a:ext uri="{FF2B5EF4-FFF2-40B4-BE49-F238E27FC236}">
                <a16:creationId xmlns:a16="http://schemas.microsoft.com/office/drawing/2014/main" id="{FF57D7C5-C7C3-5E33-AF21-43B91EAD52B2}"/>
              </a:ext>
            </a:extLst>
          </p:cNvPr>
          <p:cNvSpPr txBox="1"/>
          <p:nvPr/>
        </p:nvSpPr>
        <p:spPr>
          <a:xfrm>
            <a:off x="7728852" y="3442582"/>
            <a:ext cx="2224844" cy="33855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600" dirty="0" err="1">
                <a:solidFill>
                  <a:schemeClr val="accent3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Lorem</a:t>
            </a:r>
            <a:r>
              <a:rPr lang="es-ES" sz="1600" dirty="0">
                <a:solidFill>
                  <a:schemeClr val="accent3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es-ES" sz="1600" dirty="0" err="1">
                <a:solidFill>
                  <a:schemeClr val="accent3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Ipsum</a:t>
            </a:r>
            <a:endParaRPr lang="es-ES" sz="1600" dirty="0">
              <a:solidFill>
                <a:schemeClr val="accent3">
                  <a:lumMod val="7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5" name="CuadroTexto 13">
            <a:extLst>
              <a:ext uri="{FF2B5EF4-FFF2-40B4-BE49-F238E27FC236}">
                <a16:creationId xmlns:a16="http://schemas.microsoft.com/office/drawing/2014/main" id="{206E03D1-FDFD-9B2C-8DDF-1A64305F6E54}"/>
              </a:ext>
            </a:extLst>
          </p:cNvPr>
          <p:cNvSpPr txBox="1"/>
          <p:nvPr/>
        </p:nvSpPr>
        <p:spPr>
          <a:xfrm>
            <a:off x="558821" y="4317674"/>
            <a:ext cx="7170031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Lorem</a:t>
            </a:r>
            <a:r>
              <a:rPr lang="es-ES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es-ES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Ipsum</a:t>
            </a:r>
            <a:endParaRPr lang="es-ES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6" name="CuadroTexto 14">
            <a:extLst>
              <a:ext uri="{FF2B5EF4-FFF2-40B4-BE49-F238E27FC236}">
                <a16:creationId xmlns:a16="http://schemas.microsoft.com/office/drawing/2014/main" id="{B5943203-D146-EE26-BF9E-48DD15FF48F3}"/>
              </a:ext>
            </a:extLst>
          </p:cNvPr>
          <p:cNvSpPr txBox="1"/>
          <p:nvPr/>
        </p:nvSpPr>
        <p:spPr>
          <a:xfrm>
            <a:off x="7728852" y="4328875"/>
            <a:ext cx="2304256" cy="33855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600" dirty="0" err="1">
                <a:solidFill>
                  <a:schemeClr val="accent3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Lorem</a:t>
            </a:r>
            <a:r>
              <a:rPr lang="es-ES" sz="1600" dirty="0">
                <a:solidFill>
                  <a:schemeClr val="accent3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es-ES" sz="1600" dirty="0" err="1">
                <a:solidFill>
                  <a:schemeClr val="accent3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Ipsum</a:t>
            </a:r>
            <a:endParaRPr lang="es-ES" sz="1600" dirty="0">
              <a:solidFill>
                <a:schemeClr val="accent3">
                  <a:lumMod val="7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7" name="CuadroTexto 16">
            <a:extLst>
              <a:ext uri="{FF2B5EF4-FFF2-40B4-BE49-F238E27FC236}">
                <a16:creationId xmlns:a16="http://schemas.microsoft.com/office/drawing/2014/main" id="{C80236AF-3C04-07DF-4363-213D847A30B8}"/>
              </a:ext>
            </a:extLst>
          </p:cNvPr>
          <p:cNvSpPr txBox="1"/>
          <p:nvPr/>
        </p:nvSpPr>
        <p:spPr>
          <a:xfrm>
            <a:off x="558819" y="5346465"/>
            <a:ext cx="7170037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s-ES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Lorem</a:t>
            </a:r>
            <a:r>
              <a:rPr lang="es-ES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es-ES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Ipsum</a:t>
            </a:r>
            <a:endParaRPr lang="es-ES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8" name="CuadroTexto 17">
            <a:extLst>
              <a:ext uri="{FF2B5EF4-FFF2-40B4-BE49-F238E27FC236}">
                <a16:creationId xmlns:a16="http://schemas.microsoft.com/office/drawing/2014/main" id="{1108BA0E-6B24-A369-E377-45A257B8E583}"/>
              </a:ext>
            </a:extLst>
          </p:cNvPr>
          <p:cNvSpPr txBox="1"/>
          <p:nvPr/>
        </p:nvSpPr>
        <p:spPr>
          <a:xfrm>
            <a:off x="7728852" y="5355391"/>
            <a:ext cx="2304256" cy="33855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600" dirty="0" err="1">
                <a:solidFill>
                  <a:schemeClr val="accent3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Lorem</a:t>
            </a:r>
            <a:r>
              <a:rPr lang="es-ES" sz="1600" dirty="0">
                <a:solidFill>
                  <a:schemeClr val="accent3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es-ES" sz="1600" dirty="0" err="1">
                <a:solidFill>
                  <a:schemeClr val="accent3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Ipsum</a:t>
            </a:r>
            <a:endParaRPr lang="es-ES" sz="1600" dirty="0">
              <a:solidFill>
                <a:schemeClr val="accent3">
                  <a:lumMod val="7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063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2863"/>
            <a:ext cx="12192000" cy="268582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82128" y="1530982"/>
            <a:ext cx="325922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+mj-lt"/>
              </a:rPr>
              <a:t>Lorem</a:t>
            </a:r>
          </a:p>
          <a:p>
            <a:r>
              <a:rPr lang="en-US" sz="7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Ipsum</a:t>
            </a:r>
          </a:p>
        </p:txBody>
      </p:sp>
      <p:sp>
        <p:nvSpPr>
          <p:cNvPr id="5" name="Rectangle 4"/>
          <p:cNvSpPr/>
          <p:nvPr/>
        </p:nvSpPr>
        <p:spPr>
          <a:xfrm>
            <a:off x="382129" y="4158044"/>
            <a:ext cx="3220054" cy="1445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is not simply random text. It has roots in a piece of classical Latin literature from 45 BC, making it over 2000 years old.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1A0D083-681C-4474-867F-A6CA28DC8C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s-ES_tradnl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F0FFD28-F979-4DE2-B25D-164FE1262B48}"/>
              </a:ext>
            </a:extLst>
          </p:cNvPr>
          <p:cNvGrpSpPr/>
          <p:nvPr/>
        </p:nvGrpSpPr>
        <p:grpSpPr>
          <a:xfrm>
            <a:off x="4078514" y="4731657"/>
            <a:ext cx="986972" cy="986972"/>
            <a:chOff x="4225034" y="4878177"/>
            <a:chExt cx="693932" cy="69393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18EA186-56B0-49A0-961F-5177AB1C3758}"/>
                </a:ext>
              </a:extLst>
            </p:cNvPr>
            <p:cNvSpPr/>
            <p:nvPr/>
          </p:nvSpPr>
          <p:spPr>
            <a:xfrm>
              <a:off x="4225034" y="4878177"/>
              <a:ext cx="693932" cy="693932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6" name="Freeform 39">
              <a:extLst>
                <a:ext uri="{FF2B5EF4-FFF2-40B4-BE49-F238E27FC236}">
                  <a16:creationId xmlns:a16="http://schemas.microsoft.com/office/drawing/2014/main" id="{47F5318B-9F03-4B35-AA30-3259CD801D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01472" y="5052921"/>
              <a:ext cx="341055" cy="344444"/>
            </a:xfrm>
            <a:custGeom>
              <a:avLst/>
              <a:gdLst>
                <a:gd name="T0" fmla="*/ 120 w 128"/>
                <a:gd name="T1" fmla="*/ 48 h 128"/>
                <a:gd name="T2" fmla="*/ 120 w 128"/>
                <a:gd name="T3" fmla="*/ 112 h 128"/>
                <a:gd name="T4" fmla="*/ 111 w 128"/>
                <a:gd name="T5" fmla="*/ 120 h 128"/>
                <a:gd name="T6" fmla="*/ 16 w 128"/>
                <a:gd name="T7" fmla="*/ 120 h 128"/>
                <a:gd name="T8" fmla="*/ 8 w 128"/>
                <a:gd name="T9" fmla="*/ 112 h 128"/>
                <a:gd name="T10" fmla="*/ 8 w 128"/>
                <a:gd name="T11" fmla="*/ 17 h 128"/>
                <a:gd name="T12" fmla="*/ 16 w 128"/>
                <a:gd name="T13" fmla="*/ 8 h 128"/>
                <a:gd name="T14" fmla="*/ 80 w 128"/>
                <a:gd name="T15" fmla="*/ 8 h 128"/>
                <a:gd name="T16" fmla="*/ 80 w 128"/>
                <a:gd name="T17" fmla="*/ 0 h 128"/>
                <a:gd name="T18" fmla="*/ 16 w 128"/>
                <a:gd name="T19" fmla="*/ 0 h 128"/>
                <a:gd name="T20" fmla="*/ 0 w 128"/>
                <a:gd name="T21" fmla="*/ 17 h 128"/>
                <a:gd name="T22" fmla="*/ 0 w 128"/>
                <a:gd name="T23" fmla="*/ 112 h 128"/>
                <a:gd name="T24" fmla="*/ 16 w 128"/>
                <a:gd name="T25" fmla="*/ 128 h 128"/>
                <a:gd name="T26" fmla="*/ 111 w 128"/>
                <a:gd name="T27" fmla="*/ 128 h 128"/>
                <a:gd name="T28" fmla="*/ 128 w 128"/>
                <a:gd name="T29" fmla="*/ 112 h 128"/>
                <a:gd name="T30" fmla="*/ 128 w 128"/>
                <a:gd name="T31" fmla="*/ 48 h 128"/>
                <a:gd name="T32" fmla="*/ 120 w 128"/>
                <a:gd name="T33" fmla="*/ 48 h 128"/>
                <a:gd name="T34" fmla="*/ 32 w 128"/>
                <a:gd name="T35" fmla="*/ 72 h 128"/>
                <a:gd name="T36" fmla="*/ 15 w 128"/>
                <a:gd name="T37" fmla="*/ 107 h 128"/>
                <a:gd name="T38" fmla="*/ 21 w 128"/>
                <a:gd name="T39" fmla="*/ 113 h 128"/>
                <a:gd name="T40" fmla="*/ 56 w 128"/>
                <a:gd name="T41" fmla="*/ 95 h 128"/>
                <a:gd name="T42" fmla="*/ 60 w 128"/>
                <a:gd name="T43" fmla="*/ 93 h 128"/>
                <a:gd name="T44" fmla="*/ 122 w 128"/>
                <a:gd name="T45" fmla="*/ 32 h 128"/>
                <a:gd name="T46" fmla="*/ 122 w 128"/>
                <a:gd name="T47" fmla="*/ 20 h 128"/>
                <a:gd name="T48" fmla="*/ 108 w 128"/>
                <a:gd name="T49" fmla="*/ 6 h 128"/>
                <a:gd name="T50" fmla="*/ 96 w 128"/>
                <a:gd name="T51" fmla="*/ 6 h 128"/>
                <a:gd name="T52" fmla="*/ 34 w 128"/>
                <a:gd name="T53" fmla="*/ 68 h 128"/>
                <a:gd name="T54" fmla="*/ 32 w 128"/>
                <a:gd name="T55" fmla="*/ 72 h 128"/>
                <a:gd name="T56" fmla="*/ 99 w 128"/>
                <a:gd name="T57" fmla="*/ 15 h 128"/>
                <a:gd name="T58" fmla="*/ 105 w 128"/>
                <a:gd name="T59" fmla="*/ 15 h 128"/>
                <a:gd name="T60" fmla="*/ 113 w 128"/>
                <a:gd name="T61" fmla="*/ 23 h 128"/>
                <a:gd name="T62" fmla="*/ 113 w 128"/>
                <a:gd name="T63" fmla="*/ 29 h 128"/>
                <a:gd name="T64" fmla="*/ 105 w 128"/>
                <a:gd name="T65" fmla="*/ 37 h 128"/>
                <a:gd name="T66" fmla="*/ 91 w 128"/>
                <a:gd name="T67" fmla="*/ 23 h 128"/>
                <a:gd name="T68" fmla="*/ 99 w 128"/>
                <a:gd name="T69" fmla="*/ 15 h 128"/>
                <a:gd name="T70" fmla="*/ 85 w 128"/>
                <a:gd name="T71" fmla="*/ 29 h 128"/>
                <a:gd name="T72" fmla="*/ 99 w 128"/>
                <a:gd name="T73" fmla="*/ 43 h 128"/>
                <a:gd name="T74" fmla="*/ 54 w 128"/>
                <a:gd name="T75" fmla="*/ 88 h 128"/>
                <a:gd name="T76" fmla="*/ 40 w 128"/>
                <a:gd name="T77" fmla="*/ 74 h 128"/>
                <a:gd name="T78" fmla="*/ 85 w 128"/>
                <a:gd name="T79" fmla="*/ 29 h 128"/>
                <a:gd name="T80" fmla="*/ 47 w 128"/>
                <a:gd name="T81" fmla="*/ 92 h 128"/>
                <a:gd name="T82" fmla="*/ 26 w 128"/>
                <a:gd name="T83" fmla="*/ 105 h 128"/>
                <a:gd name="T84" fmla="*/ 23 w 128"/>
                <a:gd name="T85" fmla="*/ 102 h 128"/>
                <a:gd name="T86" fmla="*/ 36 w 128"/>
                <a:gd name="T87" fmla="*/ 81 h 128"/>
                <a:gd name="T88" fmla="*/ 47 w 128"/>
                <a:gd name="T89" fmla="*/ 9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8" h="128">
                  <a:moveTo>
                    <a:pt x="120" y="48"/>
                  </a:moveTo>
                  <a:cubicBezTo>
                    <a:pt x="120" y="112"/>
                    <a:pt x="120" y="112"/>
                    <a:pt x="120" y="112"/>
                  </a:cubicBezTo>
                  <a:cubicBezTo>
                    <a:pt x="120" y="116"/>
                    <a:pt x="116" y="120"/>
                    <a:pt x="111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1" y="128"/>
                    <a:pt x="111" y="128"/>
                    <a:pt x="111" y="128"/>
                  </a:cubicBezTo>
                  <a:cubicBezTo>
                    <a:pt x="120" y="128"/>
                    <a:pt x="128" y="121"/>
                    <a:pt x="128" y="112"/>
                  </a:cubicBezTo>
                  <a:cubicBezTo>
                    <a:pt x="128" y="48"/>
                    <a:pt x="128" y="48"/>
                    <a:pt x="128" y="48"/>
                  </a:cubicBezTo>
                  <a:lnTo>
                    <a:pt x="120" y="48"/>
                  </a:lnTo>
                  <a:close/>
                  <a:moveTo>
                    <a:pt x="32" y="72"/>
                  </a:moveTo>
                  <a:cubicBezTo>
                    <a:pt x="15" y="107"/>
                    <a:pt x="15" y="107"/>
                    <a:pt x="15" y="107"/>
                  </a:cubicBezTo>
                  <a:cubicBezTo>
                    <a:pt x="14" y="111"/>
                    <a:pt x="17" y="115"/>
                    <a:pt x="21" y="113"/>
                  </a:cubicBezTo>
                  <a:cubicBezTo>
                    <a:pt x="56" y="95"/>
                    <a:pt x="56" y="95"/>
                    <a:pt x="56" y="95"/>
                  </a:cubicBezTo>
                  <a:cubicBezTo>
                    <a:pt x="57" y="95"/>
                    <a:pt x="59" y="95"/>
                    <a:pt x="60" y="93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5" y="28"/>
                    <a:pt x="125" y="23"/>
                    <a:pt x="122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4" y="3"/>
                    <a:pt x="99" y="3"/>
                    <a:pt x="96" y="6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3" y="69"/>
                    <a:pt x="33" y="71"/>
                    <a:pt x="32" y="72"/>
                  </a:cubicBezTo>
                  <a:close/>
                  <a:moveTo>
                    <a:pt x="99" y="15"/>
                  </a:moveTo>
                  <a:cubicBezTo>
                    <a:pt x="101" y="13"/>
                    <a:pt x="103" y="13"/>
                    <a:pt x="105" y="15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5" y="25"/>
                    <a:pt x="115" y="27"/>
                    <a:pt x="113" y="29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91" y="23"/>
                    <a:pt x="91" y="23"/>
                    <a:pt x="91" y="23"/>
                  </a:cubicBezTo>
                  <a:lnTo>
                    <a:pt x="99" y="15"/>
                  </a:lnTo>
                  <a:close/>
                  <a:moveTo>
                    <a:pt x="85" y="29"/>
                  </a:moveTo>
                  <a:cubicBezTo>
                    <a:pt x="99" y="43"/>
                    <a:pt x="99" y="43"/>
                    <a:pt x="99" y="43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49" y="83"/>
                    <a:pt x="42" y="75"/>
                    <a:pt x="40" y="74"/>
                  </a:cubicBezTo>
                  <a:lnTo>
                    <a:pt x="85" y="29"/>
                  </a:lnTo>
                  <a:close/>
                  <a:moveTo>
                    <a:pt x="47" y="92"/>
                  </a:moveTo>
                  <a:cubicBezTo>
                    <a:pt x="26" y="105"/>
                    <a:pt x="26" y="105"/>
                    <a:pt x="26" y="105"/>
                  </a:cubicBezTo>
                  <a:cubicBezTo>
                    <a:pt x="24" y="106"/>
                    <a:pt x="22" y="104"/>
                    <a:pt x="23" y="102"/>
                  </a:cubicBezTo>
                  <a:cubicBezTo>
                    <a:pt x="36" y="81"/>
                    <a:pt x="36" y="81"/>
                    <a:pt x="36" y="81"/>
                  </a:cubicBezTo>
                  <a:lnTo>
                    <a:pt x="47" y="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17384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26EEF01-E808-4620-A674-DF8390EC269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56B4A7-4141-480C-B301-EA278EDB912B}"/>
              </a:ext>
            </a:extLst>
          </p:cNvPr>
          <p:cNvSpPr/>
          <p:nvPr/>
        </p:nvSpPr>
        <p:spPr>
          <a:xfrm>
            <a:off x="377371" y="1894115"/>
            <a:ext cx="7228115" cy="3839028"/>
          </a:xfrm>
          <a:prstGeom prst="rect">
            <a:avLst/>
          </a:prstGeom>
          <a:solidFill>
            <a:schemeClr val="accent1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6A0F6A-17AF-460F-B57D-F1F579F43816}"/>
              </a:ext>
            </a:extLst>
          </p:cNvPr>
          <p:cNvSpPr txBox="1"/>
          <p:nvPr/>
        </p:nvSpPr>
        <p:spPr>
          <a:xfrm>
            <a:off x="744985" y="693786"/>
            <a:ext cx="64347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Lorem Ipsum</a:t>
            </a:r>
            <a:endParaRPr lang="en-US" sz="72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85CD9A-059D-415D-BD14-9E1E1A9B27F4}"/>
              </a:ext>
            </a:extLst>
          </p:cNvPr>
          <p:cNvSpPr/>
          <p:nvPr/>
        </p:nvSpPr>
        <p:spPr>
          <a:xfrm>
            <a:off x="1669143" y="4870790"/>
            <a:ext cx="4862287" cy="614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bg1"/>
                </a:solidFill>
              </a:rPr>
              <a:t>Lorem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Ipsum</a:t>
            </a:r>
            <a:r>
              <a:rPr lang="en-US" sz="1200" dirty="0">
                <a:solidFill>
                  <a:schemeClr val="bg1"/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bg1"/>
                </a:solidFill>
              </a:rPr>
              <a:t>Lorem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Ipsum</a:t>
            </a:r>
            <a:r>
              <a:rPr lang="en-US" sz="1200" dirty="0">
                <a:solidFill>
                  <a:schemeClr val="bg1"/>
                </a:solidFill>
              </a:rPr>
              <a:t> is not simply random text. It has roots in a piece.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A854DB-809A-4B71-A5AC-F793C258FAEE}"/>
              </a:ext>
            </a:extLst>
          </p:cNvPr>
          <p:cNvSpPr/>
          <p:nvPr/>
        </p:nvSpPr>
        <p:spPr>
          <a:xfrm>
            <a:off x="1669143" y="3638441"/>
            <a:ext cx="4862287" cy="614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bg1"/>
                </a:solidFill>
              </a:rPr>
              <a:t>Lorem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Ipsum</a:t>
            </a:r>
            <a:r>
              <a:rPr lang="en-US" sz="1200" dirty="0">
                <a:solidFill>
                  <a:schemeClr val="bg1"/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bg1"/>
                </a:solidFill>
              </a:rPr>
              <a:t>Lorem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Ipsum</a:t>
            </a:r>
            <a:r>
              <a:rPr lang="en-US" sz="1200" dirty="0">
                <a:solidFill>
                  <a:schemeClr val="bg1"/>
                </a:solidFill>
              </a:rPr>
              <a:t> is not simply random text. It has roots in a piece.</a:t>
            </a:r>
          </a:p>
        </p:txBody>
      </p:sp>
      <p:sp>
        <p:nvSpPr>
          <p:cNvPr id="16" name="Freeform 39">
            <a:extLst>
              <a:ext uri="{FF2B5EF4-FFF2-40B4-BE49-F238E27FC236}">
                <a16:creationId xmlns:a16="http://schemas.microsoft.com/office/drawing/2014/main" id="{10167079-0FD3-40FB-8614-BF9D6183968C}"/>
              </a:ext>
            </a:extLst>
          </p:cNvPr>
          <p:cNvSpPr>
            <a:spLocks noEditPoints="1"/>
          </p:cNvSpPr>
          <p:nvPr/>
        </p:nvSpPr>
        <p:spPr bwMode="auto">
          <a:xfrm>
            <a:off x="1035111" y="4641657"/>
            <a:ext cx="453757" cy="458266"/>
          </a:xfrm>
          <a:custGeom>
            <a:avLst/>
            <a:gdLst>
              <a:gd name="T0" fmla="*/ 120 w 128"/>
              <a:gd name="T1" fmla="*/ 48 h 128"/>
              <a:gd name="T2" fmla="*/ 120 w 128"/>
              <a:gd name="T3" fmla="*/ 112 h 128"/>
              <a:gd name="T4" fmla="*/ 111 w 128"/>
              <a:gd name="T5" fmla="*/ 120 h 128"/>
              <a:gd name="T6" fmla="*/ 16 w 128"/>
              <a:gd name="T7" fmla="*/ 120 h 128"/>
              <a:gd name="T8" fmla="*/ 8 w 128"/>
              <a:gd name="T9" fmla="*/ 112 h 128"/>
              <a:gd name="T10" fmla="*/ 8 w 128"/>
              <a:gd name="T11" fmla="*/ 17 h 128"/>
              <a:gd name="T12" fmla="*/ 16 w 128"/>
              <a:gd name="T13" fmla="*/ 8 h 128"/>
              <a:gd name="T14" fmla="*/ 80 w 128"/>
              <a:gd name="T15" fmla="*/ 8 h 128"/>
              <a:gd name="T16" fmla="*/ 80 w 128"/>
              <a:gd name="T17" fmla="*/ 0 h 128"/>
              <a:gd name="T18" fmla="*/ 16 w 128"/>
              <a:gd name="T19" fmla="*/ 0 h 128"/>
              <a:gd name="T20" fmla="*/ 0 w 128"/>
              <a:gd name="T21" fmla="*/ 17 h 128"/>
              <a:gd name="T22" fmla="*/ 0 w 128"/>
              <a:gd name="T23" fmla="*/ 112 h 128"/>
              <a:gd name="T24" fmla="*/ 16 w 128"/>
              <a:gd name="T25" fmla="*/ 128 h 128"/>
              <a:gd name="T26" fmla="*/ 111 w 128"/>
              <a:gd name="T27" fmla="*/ 128 h 128"/>
              <a:gd name="T28" fmla="*/ 128 w 128"/>
              <a:gd name="T29" fmla="*/ 112 h 128"/>
              <a:gd name="T30" fmla="*/ 128 w 128"/>
              <a:gd name="T31" fmla="*/ 48 h 128"/>
              <a:gd name="T32" fmla="*/ 120 w 128"/>
              <a:gd name="T33" fmla="*/ 48 h 128"/>
              <a:gd name="T34" fmla="*/ 32 w 128"/>
              <a:gd name="T35" fmla="*/ 72 h 128"/>
              <a:gd name="T36" fmla="*/ 15 w 128"/>
              <a:gd name="T37" fmla="*/ 107 h 128"/>
              <a:gd name="T38" fmla="*/ 21 w 128"/>
              <a:gd name="T39" fmla="*/ 113 h 128"/>
              <a:gd name="T40" fmla="*/ 56 w 128"/>
              <a:gd name="T41" fmla="*/ 95 h 128"/>
              <a:gd name="T42" fmla="*/ 60 w 128"/>
              <a:gd name="T43" fmla="*/ 93 h 128"/>
              <a:gd name="T44" fmla="*/ 122 w 128"/>
              <a:gd name="T45" fmla="*/ 32 h 128"/>
              <a:gd name="T46" fmla="*/ 122 w 128"/>
              <a:gd name="T47" fmla="*/ 20 h 128"/>
              <a:gd name="T48" fmla="*/ 108 w 128"/>
              <a:gd name="T49" fmla="*/ 6 h 128"/>
              <a:gd name="T50" fmla="*/ 96 w 128"/>
              <a:gd name="T51" fmla="*/ 6 h 128"/>
              <a:gd name="T52" fmla="*/ 34 w 128"/>
              <a:gd name="T53" fmla="*/ 68 h 128"/>
              <a:gd name="T54" fmla="*/ 32 w 128"/>
              <a:gd name="T55" fmla="*/ 72 h 128"/>
              <a:gd name="T56" fmla="*/ 99 w 128"/>
              <a:gd name="T57" fmla="*/ 15 h 128"/>
              <a:gd name="T58" fmla="*/ 105 w 128"/>
              <a:gd name="T59" fmla="*/ 15 h 128"/>
              <a:gd name="T60" fmla="*/ 113 w 128"/>
              <a:gd name="T61" fmla="*/ 23 h 128"/>
              <a:gd name="T62" fmla="*/ 113 w 128"/>
              <a:gd name="T63" fmla="*/ 29 h 128"/>
              <a:gd name="T64" fmla="*/ 105 w 128"/>
              <a:gd name="T65" fmla="*/ 37 h 128"/>
              <a:gd name="T66" fmla="*/ 91 w 128"/>
              <a:gd name="T67" fmla="*/ 23 h 128"/>
              <a:gd name="T68" fmla="*/ 99 w 128"/>
              <a:gd name="T69" fmla="*/ 15 h 128"/>
              <a:gd name="T70" fmla="*/ 85 w 128"/>
              <a:gd name="T71" fmla="*/ 29 h 128"/>
              <a:gd name="T72" fmla="*/ 99 w 128"/>
              <a:gd name="T73" fmla="*/ 43 h 128"/>
              <a:gd name="T74" fmla="*/ 54 w 128"/>
              <a:gd name="T75" fmla="*/ 88 h 128"/>
              <a:gd name="T76" fmla="*/ 40 w 128"/>
              <a:gd name="T77" fmla="*/ 74 h 128"/>
              <a:gd name="T78" fmla="*/ 85 w 128"/>
              <a:gd name="T79" fmla="*/ 29 h 128"/>
              <a:gd name="T80" fmla="*/ 47 w 128"/>
              <a:gd name="T81" fmla="*/ 92 h 128"/>
              <a:gd name="T82" fmla="*/ 26 w 128"/>
              <a:gd name="T83" fmla="*/ 105 h 128"/>
              <a:gd name="T84" fmla="*/ 23 w 128"/>
              <a:gd name="T85" fmla="*/ 102 h 128"/>
              <a:gd name="T86" fmla="*/ 36 w 128"/>
              <a:gd name="T87" fmla="*/ 81 h 128"/>
              <a:gd name="T88" fmla="*/ 47 w 128"/>
              <a:gd name="T89" fmla="*/ 9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8" h="128">
                <a:moveTo>
                  <a:pt x="120" y="48"/>
                </a:moveTo>
                <a:cubicBezTo>
                  <a:pt x="120" y="112"/>
                  <a:pt x="120" y="112"/>
                  <a:pt x="120" y="112"/>
                </a:cubicBezTo>
                <a:cubicBezTo>
                  <a:pt x="120" y="116"/>
                  <a:pt x="116" y="120"/>
                  <a:pt x="111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2"/>
                  <a:pt x="12" y="8"/>
                  <a:pt x="16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0"/>
                  <a:pt x="80" y="0"/>
                  <a:pt x="80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111" y="128"/>
                  <a:pt x="111" y="128"/>
                  <a:pt x="111" y="128"/>
                </a:cubicBezTo>
                <a:cubicBezTo>
                  <a:pt x="120" y="128"/>
                  <a:pt x="128" y="121"/>
                  <a:pt x="128" y="112"/>
                </a:cubicBezTo>
                <a:cubicBezTo>
                  <a:pt x="128" y="48"/>
                  <a:pt x="128" y="48"/>
                  <a:pt x="128" y="48"/>
                </a:cubicBezTo>
                <a:lnTo>
                  <a:pt x="120" y="48"/>
                </a:lnTo>
                <a:close/>
                <a:moveTo>
                  <a:pt x="32" y="72"/>
                </a:moveTo>
                <a:cubicBezTo>
                  <a:pt x="15" y="107"/>
                  <a:pt x="15" y="107"/>
                  <a:pt x="15" y="107"/>
                </a:cubicBezTo>
                <a:cubicBezTo>
                  <a:pt x="14" y="111"/>
                  <a:pt x="17" y="115"/>
                  <a:pt x="21" y="113"/>
                </a:cubicBezTo>
                <a:cubicBezTo>
                  <a:pt x="56" y="95"/>
                  <a:pt x="56" y="95"/>
                  <a:pt x="56" y="95"/>
                </a:cubicBezTo>
                <a:cubicBezTo>
                  <a:pt x="57" y="95"/>
                  <a:pt x="59" y="95"/>
                  <a:pt x="60" y="93"/>
                </a:cubicBezTo>
                <a:cubicBezTo>
                  <a:pt x="122" y="32"/>
                  <a:pt x="122" y="32"/>
                  <a:pt x="122" y="32"/>
                </a:cubicBezTo>
                <a:cubicBezTo>
                  <a:pt x="125" y="28"/>
                  <a:pt x="125" y="23"/>
                  <a:pt x="122" y="20"/>
                </a:cubicBezTo>
                <a:cubicBezTo>
                  <a:pt x="108" y="6"/>
                  <a:pt x="108" y="6"/>
                  <a:pt x="108" y="6"/>
                </a:cubicBezTo>
                <a:cubicBezTo>
                  <a:pt x="104" y="3"/>
                  <a:pt x="99" y="3"/>
                  <a:pt x="96" y="6"/>
                </a:cubicBezTo>
                <a:cubicBezTo>
                  <a:pt x="34" y="68"/>
                  <a:pt x="34" y="68"/>
                  <a:pt x="34" y="68"/>
                </a:cubicBezTo>
                <a:cubicBezTo>
                  <a:pt x="33" y="69"/>
                  <a:pt x="33" y="71"/>
                  <a:pt x="32" y="72"/>
                </a:cubicBezTo>
                <a:close/>
                <a:moveTo>
                  <a:pt x="99" y="15"/>
                </a:moveTo>
                <a:cubicBezTo>
                  <a:pt x="101" y="13"/>
                  <a:pt x="103" y="13"/>
                  <a:pt x="105" y="15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5" y="25"/>
                  <a:pt x="115" y="27"/>
                  <a:pt x="113" y="29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91" y="23"/>
                  <a:pt x="91" y="23"/>
                  <a:pt x="91" y="23"/>
                </a:cubicBezTo>
                <a:lnTo>
                  <a:pt x="99" y="15"/>
                </a:lnTo>
                <a:close/>
                <a:moveTo>
                  <a:pt x="85" y="29"/>
                </a:moveTo>
                <a:cubicBezTo>
                  <a:pt x="99" y="43"/>
                  <a:pt x="99" y="43"/>
                  <a:pt x="99" y="43"/>
                </a:cubicBezTo>
                <a:cubicBezTo>
                  <a:pt x="54" y="88"/>
                  <a:pt x="54" y="88"/>
                  <a:pt x="54" y="88"/>
                </a:cubicBezTo>
                <a:cubicBezTo>
                  <a:pt x="49" y="83"/>
                  <a:pt x="42" y="75"/>
                  <a:pt x="40" y="74"/>
                </a:cubicBezTo>
                <a:lnTo>
                  <a:pt x="85" y="29"/>
                </a:lnTo>
                <a:close/>
                <a:moveTo>
                  <a:pt x="47" y="92"/>
                </a:moveTo>
                <a:cubicBezTo>
                  <a:pt x="26" y="105"/>
                  <a:pt x="26" y="105"/>
                  <a:pt x="26" y="105"/>
                </a:cubicBezTo>
                <a:cubicBezTo>
                  <a:pt x="24" y="106"/>
                  <a:pt x="22" y="104"/>
                  <a:pt x="23" y="102"/>
                </a:cubicBezTo>
                <a:cubicBezTo>
                  <a:pt x="36" y="81"/>
                  <a:pt x="36" y="81"/>
                  <a:pt x="36" y="81"/>
                </a:cubicBezTo>
                <a:lnTo>
                  <a:pt x="47" y="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41">
            <a:extLst>
              <a:ext uri="{FF2B5EF4-FFF2-40B4-BE49-F238E27FC236}">
                <a16:creationId xmlns:a16="http://schemas.microsoft.com/office/drawing/2014/main" id="{0737AD05-5D60-4340-95E9-BCE6164AF308}"/>
              </a:ext>
            </a:extLst>
          </p:cNvPr>
          <p:cNvSpPr>
            <a:spLocks noEditPoints="1"/>
          </p:cNvSpPr>
          <p:nvPr/>
        </p:nvSpPr>
        <p:spPr bwMode="auto">
          <a:xfrm>
            <a:off x="1035111" y="3360602"/>
            <a:ext cx="455261" cy="458266"/>
          </a:xfrm>
          <a:custGeom>
            <a:avLst/>
            <a:gdLst>
              <a:gd name="T0" fmla="*/ 112 w 128"/>
              <a:gd name="T1" fmla="*/ 0 h 128"/>
              <a:gd name="T2" fmla="*/ 68 w 128"/>
              <a:gd name="T3" fmla="*/ 12 h 128"/>
              <a:gd name="T4" fmla="*/ 60 w 128"/>
              <a:gd name="T5" fmla="*/ 12 h 128"/>
              <a:gd name="T6" fmla="*/ 16 w 128"/>
              <a:gd name="T7" fmla="*/ 0 h 128"/>
              <a:gd name="T8" fmla="*/ 0 w 128"/>
              <a:gd name="T9" fmla="*/ 16 h 128"/>
              <a:gd name="T10" fmla="*/ 0 w 128"/>
              <a:gd name="T11" fmla="*/ 100 h 128"/>
              <a:gd name="T12" fmla="*/ 16 w 128"/>
              <a:gd name="T13" fmla="*/ 116 h 128"/>
              <a:gd name="T14" fmla="*/ 60 w 128"/>
              <a:gd name="T15" fmla="*/ 128 h 128"/>
              <a:gd name="T16" fmla="*/ 68 w 128"/>
              <a:gd name="T17" fmla="*/ 128 h 128"/>
              <a:gd name="T18" fmla="*/ 112 w 128"/>
              <a:gd name="T19" fmla="*/ 116 h 128"/>
              <a:gd name="T20" fmla="*/ 128 w 128"/>
              <a:gd name="T21" fmla="*/ 100 h 128"/>
              <a:gd name="T22" fmla="*/ 128 w 128"/>
              <a:gd name="T23" fmla="*/ 16 h 128"/>
              <a:gd name="T24" fmla="*/ 112 w 128"/>
              <a:gd name="T25" fmla="*/ 0 h 128"/>
              <a:gd name="T26" fmla="*/ 60 w 128"/>
              <a:gd name="T27" fmla="*/ 120 h 128"/>
              <a:gd name="T28" fmla="*/ 16 w 128"/>
              <a:gd name="T29" fmla="*/ 108 h 128"/>
              <a:gd name="T30" fmla="*/ 8 w 128"/>
              <a:gd name="T31" fmla="*/ 100 h 128"/>
              <a:gd name="T32" fmla="*/ 8 w 128"/>
              <a:gd name="T33" fmla="*/ 16 h 128"/>
              <a:gd name="T34" fmla="*/ 16 w 128"/>
              <a:gd name="T35" fmla="*/ 8 h 128"/>
              <a:gd name="T36" fmla="*/ 60 w 128"/>
              <a:gd name="T37" fmla="*/ 20 h 128"/>
              <a:gd name="T38" fmla="*/ 60 w 128"/>
              <a:gd name="T39" fmla="*/ 120 h 128"/>
              <a:gd name="T40" fmla="*/ 120 w 128"/>
              <a:gd name="T41" fmla="*/ 100 h 128"/>
              <a:gd name="T42" fmla="*/ 112 w 128"/>
              <a:gd name="T43" fmla="*/ 108 h 128"/>
              <a:gd name="T44" fmla="*/ 68 w 128"/>
              <a:gd name="T45" fmla="*/ 120 h 128"/>
              <a:gd name="T46" fmla="*/ 68 w 128"/>
              <a:gd name="T47" fmla="*/ 20 h 128"/>
              <a:gd name="T48" fmla="*/ 112 w 128"/>
              <a:gd name="T49" fmla="*/ 8 h 128"/>
              <a:gd name="T50" fmla="*/ 120 w 128"/>
              <a:gd name="T51" fmla="*/ 16 h 128"/>
              <a:gd name="T52" fmla="*/ 120 w 128"/>
              <a:gd name="T53" fmla="*/ 10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8" h="128">
                <a:moveTo>
                  <a:pt x="112" y="0"/>
                </a:moveTo>
                <a:cubicBezTo>
                  <a:pt x="112" y="0"/>
                  <a:pt x="89" y="6"/>
                  <a:pt x="68" y="12"/>
                </a:cubicBezTo>
                <a:cubicBezTo>
                  <a:pt x="65" y="12"/>
                  <a:pt x="63" y="12"/>
                  <a:pt x="60" y="12"/>
                </a:cubicBezTo>
                <a:cubicBezTo>
                  <a:pt x="40" y="7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109"/>
                  <a:pt x="8" y="113"/>
                  <a:pt x="16" y="116"/>
                </a:cubicBezTo>
                <a:cubicBezTo>
                  <a:pt x="16" y="116"/>
                  <a:pt x="38" y="122"/>
                  <a:pt x="60" y="128"/>
                </a:cubicBezTo>
                <a:cubicBezTo>
                  <a:pt x="63" y="128"/>
                  <a:pt x="65" y="128"/>
                  <a:pt x="68" y="128"/>
                </a:cubicBezTo>
                <a:cubicBezTo>
                  <a:pt x="90" y="122"/>
                  <a:pt x="112" y="116"/>
                  <a:pt x="112" y="116"/>
                </a:cubicBezTo>
                <a:cubicBezTo>
                  <a:pt x="120" y="114"/>
                  <a:pt x="128" y="109"/>
                  <a:pt x="128" y="100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close/>
                <a:moveTo>
                  <a:pt x="60" y="120"/>
                </a:moveTo>
                <a:cubicBezTo>
                  <a:pt x="38" y="114"/>
                  <a:pt x="16" y="108"/>
                  <a:pt x="16" y="108"/>
                </a:cubicBezTo>
                <a:cubicBezTo>
                  <a:pt x="11" y="107"/>
                  <a:pt x="8" y="104"/>
                  <a:pt x="8" y="10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60" y="20"/>
                  <a:pt x="60" y="20"/>
                  <a:pt x="60" y="20"/>
                </a:cubicBezTo>
                <a:lnTo>
                  <a:pt x="60" y="120"/>
                </a:lnTo>
                <a:close/>
                <a:moveTo>
                  <a:pt x="120" y="100"/>
                </a:moveTo>
                <a:cubicBezTo>
                  <a:pt x="120" y="104"/>
                  <a:pt x="116" y="107"/>
                  <a:pt x="112" y="108"/>
                </a:cubicBezTo>
                <a:cubicBezTo>
                  <a:pt x="112" y="108"/>
                  <a:pt x="90" y="114"/>
                  <a:pt x="68" y="120"/>
                </a:cubicBezTo>
                <a:cubicBezTo>
                  <a:pt x="68" y="20"/>
                  <a:pt x="68" y="20"/>
                  <a:pt x="68" y="20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lnTo>
                  <a:pt x="120" y="1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4516CA-63F3-4D65-A9F0-176689D741D9}"/>
              </a:ext>
            </a:extLst>
          </p:cNvPr>
          <p:cNvSpPr txBox="1"/>
          <p:nvPr/>
        </p:nvSpPr>
        <p:spPr>
          <a:xfrm>
            <a:off x="1664362" y="3251181"/>
            <a:ext cx="1744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1C4A27E-8A85-438A-8DE8-D0D3FF18BE00}"/>
              </a:ext>
            </a:extLst>
          </p:cNvPr>
          <p:cNvSpPr txBox="1"/>
          <p:nvPr/>
        </p:nvSpPr>
        <p:spPr>
          <a:xfrm>
            <a:off x="1664362" y="4545266"/>
            <a:ext cx="1744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Lorem Ipsum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E983A3E-7622-4C5E-92B8-79B159EA0BC9}"/>
              </a:ext>
            </a:extLst>
          </p:cNvPr>
          <p:cNvSpPr/>
          <p:nvPr/>
        </p:nvSpPr>
        <p:spPr>
          <a:xfrm>
            <a:off x="744985" y="2071950"/>
            <a:ext cx="5786445" cy="891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bg1"/>
                </a:solidFill>
              </a:rPr>
              <a:t>Lorem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Ipsum</a:t>
            </a:r>
            <a:r>
              <a:rPr lang="en-US" sz="1200" dirty="0">
                <a:solidFill>
                  <a:schemeClr val="bg1"/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bg1"/>
                </a:solidFill>
              </a:rPr>
              <a:t>Lorem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Ipsum</a:t>
            </a:r>
            <a:r>
              <a:rPr lang="en-US" sz="1200" dirty="0">
                <a:solidFill>
                  <a:schemeClr val="bg1"/>
                </a:solidFill>
              </a:rPr>
              <a:t> is not simply random text. It has roots in a piece of classical Latin literature from 45 BC, making it over 2000 years old.</a:t>
            </a:r>
          </a:p>
        </p:txBody>
      </p:sp>
    </p:spTree>
    <p:extLst>
      <p:ext uri="{BB962C8B-B14F-4D97-AF65-F5344CB8AC3E}">
        <p14:creationId xmlns:p14="http://schemas.microsoft.com/office/powerpoint/2010/main" val="2040022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C5AA85D8-D25E-498A-8400-39ED3C86B92D}"/>
              </a:ext>
            </a:extLst>
          </p:cNvPr>
          <p:cNvGrpSpPr/>
          <p:nvPr/>
        </p:nvGrpSpPr>
        <p:grpSpPr>
          <a:xfrm>
            <a:off x="5333407" y="2031590"/>
            <a:ext cx="1508816" cy="1508816"/>
            <a:chOff x="1119258" y="2257147"/>
            <a:chExt cx="1868076" cy="1868076"/>
          </a:xfrm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B71E5439-6FD6-4B09-B8BF-14836F1FD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5041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8E4CC71A-171F-43A7-AAC3-91A8C51E03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5273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2990B766-B998-40D1-B88F-B8D866D293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6131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E95A43FE-A7B8-4B96-89E3-4EE9056DA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6131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47DBFDEF-CC20-4667-9B9E-01928B82A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5041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AC7E79B4-F726-4F13-BDB2-9EBC6211B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5273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CE08FDAF-6818-4CF4-84E1-2FFD63BC74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6057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E5775747-F5A9-4236-8F09-618DC3C55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616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A66B6485-3317-465F-8BE2-8F76E5E7D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258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C5EFE31C-E67C-45D2-8AA9-EC2C8653C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258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468EAEE6-8191-4864-A03E-32E69C877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616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8B9141E7-C7DC-451F-8B86-1D874F44B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6057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30A3D31-602F-42F1-8390-8F041330D182}"/>
              </a:ext>
            </a:extLst>
          </p:cNvPr>
          <p:cNvGrpSpPr/>
          <p:nvPr/>
        </p:nvGrpSpPr>
        <p:grpSpPr>
          <a:xfrm>
            <a:off x="5805981" y="2481184"/>
            <a:ext cx="559571" cy="472773"/>
            <a:chOff x="8106304" y="2931585"/>
            <a:chExt cx="481012" cy="406400"/>
          </a:xfrm>
          <a:solidFill>
            <a:schemeClr val="accent2"/>
          </a:solidFill>
        </p:grpSpPr>
        <p:sp>
          <p:nvSpPr>
            <p:cNvPr id="33" name="Freeform 42">
              <a:extLst>
                <a:ext uri="{FF2B5EF4-FFF2-40B4-BE49-F238E27FC236}">
                  <a16:creationId xmlns:a16="http://schemas.microsoft.com/office/drawing/2014/main" id="{D3D9E779-94FD-4AD3-BF77-9FEA1488EE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26954" y="3037947"/>
              <a:ext cx="241300" cy="239713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0 w 64"/>
                <a:gd name="T11" fmla="*/ 48 h 64"/>
                <a:gd name="T12" fmla="*/ 16 w 64"/>
                <a:gd name="T13" fmla="*/ 50 h 64"/>
                <a:gd name="T14" fmla="*/ 14 w 64"/>
                <a:gd name="T15" fmla="*/ 16 h 64"/>
                <a:gd name="T16" fmla="*/ 48 w 64"/>
                <a:gd name="T17" fmla="*/ 14 h 64"/>
                <a:gd name="T18" fmla="*/ 50 w 64"/>
                <a:gd name="T19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0" y="48"/>
                  </a:moveTo>
                  <a:cubicBezTo>
                    <a:pt x="42" y="58"/>
                    <a:pt x="26" y="59"/>
                    <a:pt x="16" y="50"/>
                  </a:cubicBezTo>
                  <a:cubicBezTo>
                    <a:pt x="6" y="42"/>
                    <a:pt x="5" y="26"/>
                    <a:pt x="14" y="16"/>
                  </a:cubicBezTo>
                  <a:cubicBezTo>
                    <a:pt x="22" y="6"/>
                    <a:pt x="38" y="5"/>
                    <a:pt x="48" y="14"/>
                  </a:cubicBezTo>
                  <a:cubicBezTo>
                    <a:pt x="58" y="22"/>
                    <a:pt x="59" y="38"/>
                    <a:pt x="50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43">
              <a:extLst>
                <a:ext uri="{FF2B5EF4-FFF2-40B4-BE49-F238E27FC236}">
                  <a16:creationId xmlns:a16="http://schemas.microsoft.com/office/drawing/2014/main" id="{200D4867-05E9-48D6-9591-8142A2657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7279" y="3096685"/>
              <a:ext cx="68262" cy="68263"/>
            </a:xfrm>
            <a:custGeom>
              <a:avLst/>
              <a:gdLst>
                <a:gd name="T0" fmla="*/ 16 w 18"/>
                <a:gd name="T1" fmla="*/ 0 h 18"/>
                <a:gd name="T2" fmla="*/ 0 w 18"/>
                <a:gd name="T3" fmla="*/ 16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4 w 18"/>
                <a:gd name="T11" fmla="*/ 16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8"/>
                    <a:pt x="4" y="17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44">
              <a:extLst>
                <a:ext uri="{FF2B5EF4-FFF2-40B4-BE49-F238E27FC236}">
                  <a16:creationId xmlns:a16="http://schemas.microsoft.com/office/drawing/2014/main" id="{65762944-5476-439F-A03F-8EE2DB70AA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06304" y="2931585"/>
              <a:ext cx="481012" cy="406400"/>
            </a:xfrm>
            <a:custGeom>
              <a:avLst/>
              <a:gdLst>
                <a:gd name="T0" fmla="*/ 118 w 128"/>
                <a:gd name="T1" fmla="*/ 24 h 108"/>
                <a:gd name="T2" fmla="*/ 101 w 128"/>
                <a:gd name="T3" fmla="*/ 21 h 108"/>
                <a:gd name="T4" fmla="*/ 95 w 128"/>
                <a:gd name="T5" fmla="*/ 8 h 108"/>
                <a:gd name="T6" fmla="*/ 84 w 128"/>
                <a:gd name="T7" fmla="*/ 0 h 108"/>
                <a:gd name="T8" fmla="*/ 44 w 128"/>
                <a:gd name="T9" fmla="*/ 0 h 108"/>
                <a:gd name="T10" fmla="*/ 33 w 128"/>
                <a:gd name="T11" fmla="*/ 8 h 108"/>
                <a:gd name="T12" fmla="*/ 27 w 128"/>
                <a:gd name="T13" fmla="*/ 21 h 108"/>
                <a:gd name="T14" fmla="*/ 10 w 128"/>
                <a:gd name="T15" fmla="*/ 24 h 108"/>
                <a:gd name="T16" fmla="*/ 0 w 128"/>
                <a:gd name="T17" fmla="*/ 36 h 108"/>
                <a:gd name="T18" fmla="*/ 0 w 128"/>
                <a:gd name="T19" fmla="*/ 96 h 108"/>
                <a:gd name="T20" fmla="*/ 12 w 128"/>
                <a:gd name="T21" fmla="*/ 108 h 108"/>
                <a:gd name="T22" fmla="*/ 116 w 128"/>
                <a:gd name="T23" fmla="*/ 108 h 108"/>
                <a:gd name="T24" fmla="*/ 128 w 128"/>
                <a:gd name="T25" fmla="*/ 96 h 108"/>
                <a:gd name="T26" fmla="*/ 128 w 128"/>
                <a:gd name="T27" fmla="*/ 36 h 108"/>
                <a:gd name="T28" fmla="*/ 118 w 128"/>
                <a:gd name="T29" fmla="*/ 24 h 108"/>
                <a:gd name="T30" fmla="*/ 120 w 128"/>
                <a:gd name="T31" fmla="*/ 96 h 108"/>
                <a:gd name="T32" fmla="*/ 116 w 128"/>
                <a:gd name="T33" fmla="*/ 100 h 108"/>
                <a:gd name="T34" fmla="*/ 12 w 128"/>
                <a:gd name="T35" fmla="*/ 100 h 108"/>
                <a:gd name="T36" fmla="*/ 8 w 128"/>
                <a:gd name="T37" fmla="*/ 96 h 108"/>
                <a:gd name="T38" fmla="*/ 8 w 128"/>
                <a:gd name="T39" fmla="*/ 36 h 108"/>
                <a:gd name="T40" fmla="*/ 11 w 128"/>
                <a:gd name="T41" fmla="*/ 32 h 108"/>
                <a:gd name="T42" fmla="*/ 33 w 128"/>
                <a:gd name="T43" fmla="*/ 28 h 108"/>
                <a:gd name="T44" fmla="*/ 40 w 128"/>
                <a:gd name="T45" fmla="*/ 11 h 108"/>
                <a:gd name="T46" fmla="*/ 44 w 128"/>
                <a:gd name="T47" fmla="*/ 8 h 108"/>
                <a:gd name="T48" fmla="*/ 84 w 128"/>
                <a:gd name="T49" fmla="*/ 8 h 108"/>
                <a:gd name="T50" fmla="*/ 88 w 128"/>
                <a:gd name="T51" fmla="*/ 11 h 108"/>
                <a:gd name="T52" fmla="*/ 95 w 128"/>
                <a:gd name="T53" fmla="*/ 28 h 108"/>
                <a:gd name="T54" fmla="*/ 117 w 128"/>
                <a:gd name="T55" fmla="*/ 32 h 108"/>
                <a:gd name="T56" fmla="*/ 120 w 128"/>
                <a:gd name="T57" fmla="*/ 36 h 108"/>
                <a:gd name="T58" fmla="*/ 120 w 128"/>
                <a:gd name="T59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" h="108">
                  <a:moveTo>
                    <a:pt x="118" y="24"/>
                  </a:moveTo>
                  <a:cubicBezTo>
                    <a:pt x="101" y="21"/>
                    <a:pt x="101" y="21"/>
                    <a:pt x="101" y="21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3" y="3"/>
                    <a:pt x="89" y="0"/>
                    <a:pt x="8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9" y="0"/>
                    <a:pt x="35" y="3"/>
                    <a:pt x="33" y="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4" y="25"/>
                    <a:pt x="0" y="30"/>
                    <a:pt x="0" y="3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23" y="108"/>
                    <a:pt x="128" y="103"/>
                    <a:pt x="128" y="96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28" y="30"/>
                    <a:pt x="124" y="25"/>
                    <a:pt x="118" y="24"/>
                  </a:cubicBezTo>
                  <a:close/>
                  <a:moveTo>
                    <a:pt x="120" y="96"/>
                  </a:moveTo>
                  <a:cubicBezTo>
                    <a:pt x="120" y="98"/>
                    <a:pt x="118" y="100"/>
                    <a:pt x="116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0" y="100"/>
                    <a:pt x="8" y="98"/>
                    <a:pt x="8" y="9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4"/>
                    <a:pt x="9" y="32"/>
                    <a:pt x="11" y="32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9"/>
                    <a:pt x="42" y="8"/>
                    <a:pt x="44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6" y="8"/>
                    <a:pt x="87" y="9"/>
                    <a:pt x="88" y="11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9" y="32"/>
                    <a:pt x="120" y="34"/>
                    <a:pt x="120" y="36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3CC7D1A7-D6C7-4C2A-A012-2F580FCE0323}"/>
              </a:ext>
            </a:extLst>
          </p:cNvPr>
          <p:cNvSpPr txBox="1"/>
          <p:nvPr/>
        </p:nvSpPr>
        <p:spPr>
          <a:xfrm>
            <a:off x="5499815" y="3726790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15,000K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DEF1261-BE5F-43F7-9BE8-C719B215A490}"/>
              </a:ext>
            </a:extLst>
          </p:cNvPr>
          <p:cNvGrpSpPr/>
          <p:nvPr/>
        </p:nvGrpSpPr>
        <p:grpSpPr>
          <a:xfrm>
            <a:off x="8638179" y="2031590"/>
            <a:ext cx="1508816" cy="1508816"/>
            <a:chOff x="1119258" y="2257147"/>
            <a:chExt cx="1868076" cy="1868076"/>
          </a:xfrm>
        </p:grpSpPr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4F7885B-75C5-4787-ADE1-EF67556A63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5041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9206F65F-54CF-4081-9AE4-F6D892216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5273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6CEAC7C4-3827-497A-9F68-7E32EFFBC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6131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C736B284-4CF1-488A-A57B-659276817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6131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963669C1-7883-41A6-9D2C-972793C10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5041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0C26759F-7FF7-48C1-96D6-CC1278448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5273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4F43B8F3-1E85-4ADF-A4B3-A7AB893BE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6057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097CFC2B-178E-4D17-AB0F-FF4B11303D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616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D44B2632-565F-4A76-87B2-2430859AA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258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2990348C-D499-41C5-8D2A-8846B93E8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258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725E031B-BA42-4237-B53D-5F3F94AB6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616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AFA6D917-0C59-4A36-B2D2-F9CC03468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6057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6CD75B1-3F34-4679-9B47-0A36272F6946}"/>
              </a:ext>
            </a:extLst>
          </p:cNvPr>
          <p:cNvGrpSpPr/>
          <p:nvPr/>
        </p:nvGrpSpPr>
        <p:grpSpPr>
          <a:xfrm>
            <a:off x="9107152" y="2507039"/>
            <a:ext cx="559571" cy="526330"/>
            <a:chOff x="8106304" y="3879322"/>
            <a:chExt cx="481012" cy="452438"/>
          </a:xfrm>
          <a:solidFill>
            <a:schemeClr val="accent3"/>
          </a:solidFill>
        </p:grpSpPr>
        <p:sp>
          <p:nvSpPr>
            <p:cNvPr id="65" name="Freeform 32">
              <a:extLst>
                <a:ext uri="{FF2B5EF4-FFF2-40B4-BE49-F238E27FC236}">
                  <a16:creationId xmlns:a16="http://schemas.microsoft.com/office/drawing/2014/main" id="{8E82F10B-BE90-4AAA-8347-971D4ABB83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6629" y="3939647"/>
              <a:ext cx="361950" cy="241300"/>
            </a:xfrm>
            <a:custGeom>
              <a:avLst/>
              <a:gdLst>
                <a:gd name="T0" fmla="*/ 92 w 96"/>
                <a:gd name="T1" fmla="*/ 0 h 64"/>
                <a:gd name="T2" fmla="*/ 4 w 96"/>
                <a:gd name="T3" fmla="*/ 0 h 64"/>
                <a:gd name="T4" fmla="*/ 0 w 96"/>
                <a:gd name="T5" fmla="*/ 4 h 64"/>
                <a:gd name="T6" fmla="*/ 0 w 96"/>
                <a:gd name="T7" fmla="*/ 60 h 64"/>
                <a:gd name="T8" fmla="*/ 4 w 96"/>
                <a:gd name="T9" fmla="*/ 64 h 64"/>
                <a:gd name="T10" fmla="*/ 92 w 96"/>
                <a:gd name="T11" fmla="*/ 64 h 64"/>
                <a:gd name="T12" fmla="*/ 96 w 96"/>
                <a:gd name="T13" fmla="*/ 60 h 64"/>
                <a:gd name="T14" fmla="*/ 96 w 96"/>
                <a:gd name="T15" fmla="*/ 4 h 64"/>
                <a:gd name="T16" fmla="*/ 92 w 96"/>
                <a:gd name="T17" fmla="*/ 0 h 64"/>
                <a:gd name="T18" fmla="*/ 92 w 96"/>
                <a:gd name="T19" fmla="*/ 60 h 64"/>
                <a:gd name="T20" fmla="*/ 4 w 96"/>
                <a:gd name="T21" fmla="*/ 60 h 64"/>
                <a:gd name="T22" fmla="*/ 4 w 96"/>
                <a:gd name="T23" fmla="*/ 4 h 64"/>
                <a:gd name="T24" fmla="*/ 92 w 96"/>
                <a:gd name="T25" fmla="*/ 4 h 64"/>
                <a:gd name="T26" fmla="*/ 92 w 96"/>
                <a:gd name="T27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64">
                  <a:moveTo>
                    <a:pt x="9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2" y="64"/>
                    <a:pt x="4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4" y="64"/>
                    <a:pt x="96" y="62"/>
                    <a:pt x="96" y="60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2"/>
                    <a:pt x="94" y="0"/>
                    <a:pt x="92" y="0"/>
                  </a:cubicBezTo>
                  <a:close/>
                  <a:moveTo>
                    <a:pt x="92" y="60"/>
                  </a:moveTo>
                  <a:cubicBezTo>
                    <a:pt x="4" y="60"/>
                    <a:pt x="4" y="60"/>
                    <a:pt x="4" y="6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92" y="4"/>
                    <a:pt x="92" y="4"/>
                    <a:pt x="92" y="4"/>
                  </a:cubicBezTo>
                  <a:lnTo>
                    <a:pt x="92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33">
              <a:extLst>
                <a:ext uri="{FF2B5EF4-FFF2-40B4-BE49-F238E27FC236}">
                  <a16:creationId xmlns:a16="http://schemas.microsoft.com/office/drawing/2014/main" id="{9F406297-CD6A-405A-B129-BBBCBD4245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06304" y="3879322"/>
              <a:ext cx="481012" cy="452438"/>
            </a:xfrm>
            <a:custGeom>
              <a:avLst/>
              <a:gdLst>
                <a:gd name="T0" fmla="*/ 116 w 128"/>
                <a:gd name="T1" fmla="*/ 0 h 120"/>
                <a:gd name="T2" fmla="*/ 12 w 128"/>
                <a:gd name="T3" fmla="*/ 0 h 120"/>
                <a:gd name="T4" fmla="*/ 0 w 128"/>
                <a:gd name="T5" fmla="*/ 12 h 120"/>
                <a:gd name="T6" fmla="*/ 0 w 128"/>
                <a:gd name="T7" fmla="*/ 92 h 120"/>
                <a:gd name="T8" fmla="*/ 12 w 128"/>
                <a:gd name="T9" fmla="*/ 104 h 120"/>
                <a:gd name="T10" fmla="*/ 52 w 128"/>
                <a:gd name="T11" fmla="*/ 104 h 120"/>
                <a:gd name="T12" fmla="*/ 52 w 128"/>
                <a:gd name="T13" fmla="*/ 109 h 120"/>
                <a:gd name="T14" fmla="*/ 27 w 128"/>
                <a:gd name="T15" fmla="*/ 112 h 120"/>
                <a:gd name="T16" fmla="*/ 24 w 128"/>
                <a:gd name="T17" fmla="*/ 116 h 120"/>
                <a:gd name="T18" fmla="*/ 28 w 128"/>
                <a:gd name="T19" fmla="*/ 120 h 120"/>
                <a:gd name="T20" fmla="*/ 100 w 128"/>
                <a:gd name="T21" fmla="*/ 120 h 120"/>
                <a:gd name="T22" fmla="*/ 104 w 128"/>
                <a:gd name="T23" fmla="*/ 116 h 120"/>
                <a:gd name="T24" fmla="*/ 101 w 128"/>
                <a:gd name="T25" fmla="*/ 112 h 120"/>
                <a:gd name="T26" fmla="*/ 76 w 128"/>
                <a:gd name="T27" fmla="*/ 109 h 120"/>
                <a:gd name="T28" fmla="*/ 76 w 128"/>
                <a:gd name="T29" fmla="*/ 104 h 120"/>
                <a:gd name="T30" fmla="*/ 116 w 128"/>
                <a:gd name="T31" fmla="*/ 104 h 120"/>
                <a:gd name="T32" fmla="*/ 128 w 128"/>
                <a:gd name="T33" fmla="*/ 92 h 120"/>
                <a:gd name="T34" fmla="*/ 128 w 128"/>
                <a:gd name="T35" fmla="*/ 12 h 120"/>
                <a:gd name="T36" fmla="*/ 116 w 128"/>
                <a:gd name="T37" fmla="*/ 0 h 120"/>
                <a:gd name="T38" fmla="*/ 120 w 128"/>
                <a:gd name="T39" fmla="*/ 92 h 120"/>
                <a:gd name="T40" fmla="*/ 116 w 128"/>
                <a:gd name="T41" fmla="*/ 96 h 120"/>
                <a:gd name="T42" fmla="*/ 80 w 128"/>
                <a:gd name="T43" fmla="*/ 96 h 120"/>
                <a:gd name="T44" fmla="*/ 48 w 128"/>
                <a:gd name="T45" fmla="*/ 96 h 120"/>
                <a:gd name="T46" fmla="*/ 12 w 128"/>
                <a:gd name="T47" fmla="*/ 96 h 120"/>
                <a:gd name="T48" fmla="*/ 8 w 128"/>
                <a:gd name="T49" fmla="*/ 92 h 120"/>
                <a:gd name="T50" fmla="*/ 8 w 128"/>
                <a:gd name="T51" fmla="*/ 12 h 120"/>
                <a:gd name="T52" fmla="*/ 12 w 128"/>
                <a:gd name="T53" fmla="*/ 8 h 120"/>
                <a:gd name="T54" fmla="*/ 116 w 128"/>
                <a:gd name="T55" fmla="*/ 8 h 120"/>
                <a:gd name="T56" fmla="*/ 120 w 128"/>
                <a:gd name="T57" fmla="*/ 12 h 120"/>
                <a:gd name="T58" fmla="*/ 120 w 128"/>
                <a:gd name="T59" fmla="*/ 9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" h="120">
                  <a:moveTo>
                    <a:pt x="11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9"/>
                    <a:pt x="5" y="104"/>
                    <a:pt x="12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2" y="109"/>
                    <a:pt x="52" y="109"/>
                    <a:pt x="52" y="109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25" y="113"/>
                    <a:pt x="24" y="114"/>
                    <a:pt x="24" y="116"/>
                  </a:cubicBezTo>
                  <a:cubicBezTo>
                    <a:pt x="24" y="118"/>
                    <a:pt x="26" y="120"/>
                    <a:pt x="28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2" y="120"/>
                    <a:pt x="104" y="118"/>
                    <a:pt x="104" y="116"/>
                  </a:cubicBezTo>
                  <a:cubicBezTo>
                    <a:pt x="104" y="114"/>
                    <a:pt x="103" y="113"/>
                    <a:pt x="101" y="112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123" y="104"/>
                    <a:pt x="128" y="99"/>
                    <a:pt x="128" y="9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92"/>
                  </a:moveTo>
                  <a:cubicBezTo>
                    <a:pt x="120" y="94"/>
                    <a:pt x="118" y="96"/>
                    <a:pt x="116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48" y="96"/>
                    <a:pt x="48" y="96"/>
                    <a:pt x="48" y="96"/>
                  </a:cubicBezTo>
                  <a:cubicBezTo>
                    <a:pt x="12" y="96"/>
                    <a:pt x="12" y="96"/>
                    <a:pt x="12" y="96"/>
                  </a:cubicBezTo>
                  <a:cubicBezTo>
                    <a:pt x="10" y="96"/>
                    <a:pt x="8" y="94"/>
                    <a:pt x="8" y="9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E5EE1F03-0414-4CB8-9F0A-B6133534AB6F}"/>
              </a:ext>
            </a:extLst>
          </p:cNvPr>
          <p:cNvSpPr txBox="1"/>
          <p:nvPr/>
        </p:nvSpPr>
        <p:spPr>
          <a:xfrm>
            <a:off x="8835004" y="3726790"/>
            <a:ext cx="1111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12,500K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5A3F8D7-59E1-4BE2-80BA-27251CDAEFEF}"/>
              </a:ext>
            </a:extLst>
          </p:cNvPr>
          <p:cNvGrpSpPr/>
          <p:nvPr/>
        </p:nvGrpSpPr>
        <p:grpSpPr>
          <a:xfrm>
            <a:off x="1768616" y="2031590"/>
            <a:ext cx="1508816" cy="1508816"/>
            <a:chOff x="1119258" y="2257147"/>
            <a:chExt cx="1868076" cy="1868076"/>
          </a:xfrm>
        </p:grpSpPr>
        <p:sp>
          <p:nvSpPr>
            <p:cNvPr id="100" name="Freeform 6">
              <a:extLst>
                <a:ext uri="{FF2B5EF4-FFF2-40B4-BE49-F238E27FC236}">
                  <a16:creationId xmlns:a16="http://schemas.microsoft.com/office/drawing/2014/main" id="{7057A9E2-E890-470C-81D2-338027671F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5041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7">
              <a:extLst>
                <a:ext uri="{FF2B5EF4-FFF2-40B4-BE49-F238E27FC236}">
                  <a16:creationId xmlns:a16="http://schemas.microsoft.com/office/drawing/2014/main" id="{D28D538E-D9CB-4131-82AD-7B205CFFA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5273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8">
              <a:extLst>
                <a:ext uri="{FF2B5EF4-FFF2-40B4-BE49-F238E27FC236}">
                  <a16:creationId xmlns:a16="http://schemas.microsoft.com/office/drawing/2014/main" id="{34EC1663-09B6-4A5D-9DFA-ECEB58583D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6131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9">
              <a:extLst>
                <a:ext uri="{FF2B5EF4-FFF2-40B4-BE49-F238E27FC236}">
                  <a16:creationId xmlns:a16="http://schemas.microsoft.com/office/drawing/2014/main" id="{298ECA3B-106D-4180-B824-9FBF4420A6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6131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10">
              <a:extLst>
                <a:ext uri="{FF2B5EF4-FFF2-40B4-BE49-F238E27FC236}">
                  <a16:creationId xmlns:a16="http://schemas.microsoft.com/office/drawing/2014/main" id="{9AADF86F-1BD5-4A05-B30E-DBAC2D9B2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5041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11">
              <a:extLst>
                <a:ext uri="{FF2B5EF4-FFF2-40B4-BE49-F238E27FC236}">
                  <a16:creationId xmlns:a16="http://schemas.microsoft.com/office/drawing/2014/main" id="{3DD7D772-1490-4DD0-B45F-E3FE7464B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5273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6" name="Freeform 12">
              <a:extLst>
                <a:ext uri="{FF2B5EF4-FFF2-40B4-BE49-F238E27FC236}">
                  <a16:creationId xmlns:a16="http://schemas.microsoft.com/office/drawing/2014/main" id="{027A5D51-52F9-4030-B942-2C490373A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6057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7" name="Freeform 13">
              <a:extLst>
                <a:ext uri="{FF2B5EF4-FFF2-40B4-BE49-F238E27FC236}">
                  <a16:creationId xmlns:a16="http://schemas.microsoft.com/office/drawing/2014/main" id="{28836ED2-826C-4F3F-944F-2C32EE3744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616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8" name="Freeform 14">
              <a:extLst>
                <a:ext uri="{FF2B5EF4-FFF2-40B4-BE49-F238E27FC236}">
                  <a16:creationId xmlns:a16="http://schemas.microsoft.com/office/drawing/2014/main" id="{EDAC9637-B81E-4ACF-A571-E6D1C4B67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258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9" name="Freeform 15">
              <a:extLst>
                <a:ext uri="{FF2B5EF4-FFF2-40B4-BE49-F238E27FC236}">
                  <a16:creationId xmlns:a16="http://schemas.microsoft.com/office/drawing/2014/main" id="{7B22AE65-54BB-402B-B98B-D0153FFBB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258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0" name="Freeform 16">
              <a:extLst>
                <a:ext uri="{FF2B5EF4-FFF2-40B4-BE49-F238E27FC236}">
                  <a16:creationId xmlns:a16="http://schemas.microsoft.com/office/drawing/2014/main" id="{5AD8C5D1-B65B-4EC5-9319-301DBD21A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616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1" name="Freeform 17">
              <a:extLst>
                <a:ext uri="{FF2B5EF4-FFF2-40B4-BE49-F238E27FC236}">
                  <a16:creationId xmlns:a16="http://schemas.microsoft.com/office/drawing/2014/main" id="{2252A69F-E54E-439C-B6B4-6D8D48779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6057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9B8A2FC7-2466-44D2-B6EF-F86E233F1261}"/>
              </a:ext>
            </a:extLst>
          </p:cNvPr>
          <p:cNvSpPr txBox="1"/>
          <p:nvPr/>
        </p:nvSpPr>
        <p:spPr>
          <a:xfrm>
            <a:off x="1902163" y="3726790"/>
            <a:ext cx="117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25,500K</a:t>
            </a:r>
          </a:p>
        </p:txBody>
      </p:sp>
      <p:sp>
        <p:nvSpPr>
          <p:cNvPr id="116" name="Freeform 39">
            <a:extLst>
              <a:ext uri="{FF2B5EF4-FFF2-40B4-BE49-F238E27FC236}">
                <a16:creationId xmlns:a16="http://schemas.microsoft.com/office/drawing/2014/main" id="{07E073E3-907B-4137-ABFB-6BE7E7985701}"/>
              </a:ext>
            </a:extLst>
          </p:cNvPr>
          <p:cNvSpPr>
            <a:spLocks noEditPoints="1"/>
          </p:cNvSpPr>
          <p:nvPr/>
        </p:nvSpPr>
        <p:spPr bwMode="auto">
          <a:xfrm>
            <a:off x="2250776" y="2502795"/>
            <a:ext cx="525356" cy="530574"/>
          </a:xfrm>
          <a:custGeom>
            <a:avLst/>
            <a:gdLst>
              <a:gd name="T0" fmla="*/ 120 w 128"/>
              <a:gd name="T1" fmla="*/ 48 h 128"/>
              <a:gd name="T2" fmla="*/ 120 w 128"/>
              <a:gd name="T3" fmla="*/ 112 h 128"/>
              <a:gd name="T4" fmla="*/ 111 w 128"/>
              <a:gd name="T5" fmla="*/ 120 h 128"/>
              <a:gd name="T6" fmla="*/ 16 w 128"/>
              <a:gd name="T7" fmla="*/ 120 h 128"/>
              <a:gd name="T8" fmla="*/ 8 w 128"/>
              <a:gd name="T9" fmla="*/ 112 h 128"/>
              <a:gd name="T10" fmla="*/ 8 w 128"/>
              <a:gd name="T11" fmla="*/ 17 h 128"/>
              <a:gd name="T12" fmla="*/ 16 w 128"/>
              <a:gd name="T13" fmla="*/ 8 h 128"/>
              <a:gd name="T14" fmla="*/ 80 w 128"/>
              <a:gd name="T15" fmla="*/ 8 h 128"/>
              <a:gd name="T16" fmla="*/ 80 w 128"/>
              <a:gd name="T17" fmla="*/ 0 h 128"/>
              <a:gd name="T18" fmla="*/ 16 w 128"/>
              <a:gd name="T19" fmla="*/ 0 h 128"/>
              <a:gd name="T20" fmla="*/ 0 w 128"/>
              <a:gd name="T21" fmla="*/ 17 h 128"/>
              <a:gd name="T22" fmla="*/ 0 w 128"/>
              <a:gd name="T23" fmla="*/ 112 h 128"/>
              <a:gd name="T24" fmla="*/ 16 w 128"/>
              <a:gd name="T25" fmla="*/ 128 h 128"/>
              <a:gd name="T26" fmla="*/ 111 w 128"/>
              <a:gd name="T27" fmla="*/ 128 h 128"/>
              <a:gd name="T28" fmla="*/ 128 w 128"/>
              <a:gd name="T29" fmla="*/ 112 h 128"/>
              <a:gd name="T30" fmla="*/ 128 w 128"/>
              <a:gd name="T31" fmla="*/ 48 h 128"/>
              <a:gd name="T32" fmla="*/ 120 w 128"/>
              <a:gd name="T33" fmla="*/ 48 h 128"/>
              <a:gd name="T34" fmla="*/ 32 w 128"/>
              <a:gd name="T35" fmla="*/ 72 h 128"/>
              <a:gd name="T36" fmla="*/ 15 w 128"/>
              <a:gd name="T37" fmla="*/ 107 h 128"/>
              <a:gd name="T38" fmla="*/ 21 w 128"/>
              <a:gd name="T39" fmla="*/ 113 h 128"/>
              <a:gd name="T40" fmla="*/ 56 w 128"/>
              <a:gd name="T41" fmla="*/ 95 h 128"/>
              <a:gd name="T42" fmla="*/ 60 w 128"/>
              <a:gd name="T43" fmla="*/ 93 h 128"/>
              <a:gd name="T44" fmla="*/ 122 w 128"/>
              <a:gd name="T45" fmla="*/ 32 h 128"/>
              <a:gd name="T46" fmla="*/ 122 w 128"/>
              <a:gd name="T47" fmla="*/ 20 h 128"/>
              <a:gd name="T48" fmla="*/ 108 w 128"/>
              <a:gd name="T49" fmla="*/ 6 h 128"/>
              <a:gd name="T50" fmla="*/ 96 w 128"/>
              <a:gd name="T51" fmla="*/ 6 h 128"/>
              <a:gd name="T52" fmla="*/ 34 w 128"/>
              <a:gd name="T53" fmla="*/ 68 h 128"/>
              <a:gd name="T54" fmla="*/ 32 w 128"/>
              <a:gd name="T55" fmla="*/ 72 h 128"/>
              <a:gd name="T56" fmla="*/ 99 w 128"/>
              <a:gd name="T57" fmla="*/ 15 h 128"/>
              <a:gd name="T58" fmla="*/ 105 w 128"/>
              <a:gd name="T59" fmla="*/ 15 h 128"/>
              <a:gd name="T60" fmla="*/ 113 w 128"/>
              <a:gd name="T61" fmla="*/ 23 h 128"/>
              <a:gd name="T62" fmla="*/ 113 w 128"/>
              <a:gd name="T63" fmla="*/ 29 h 128"/>
              <a:gd name="T64" fmla="*/ 105 w 128"/>
              <a:gd name="T65" fmla="*/ 37 h 128"/>
              <a:gd name="T66" fmla="*/ 91 w 128"/>
              <a:gd name="T67" fmla="*/ 23 h 128"/>
              <a:gd name="T68" fmla="*/ 99 w 128"/>
              <a:gd name="T69" fmla="*/ 15 h 128"/>
              <a:gd name="T70" fmla="*/ 85 w 128"/>
              <a:gd name="T71" fmla="*/ 29 h 128"/>
              <a:gd name="T72" fmla="*/ 99 w 128"/>
              <a:gd name="T73" fmla="*/ 43 h 128"/>
              <a:gd name="T74" fmla="*/ 54 w 128"/>
              <a:gd name="T75" fmla="*/ 88 h 128"/>
              <a:gd name="T76" fmla="*/ 40 w 128"/>
              <a:gd name="T77" fmla="*/ 74 h 128"/>
              <a:gd name="T78" fmla="*/ 85 w 128"/>
              <a:gd name="T79" fmla="*/ 29 h 128"/>
              <a:gd name="T80" fmla="*/ 47 w 128"/>
              <a:gd name="T81" fmla="*/ 92 h 128"/>
              <a:gd name="T82" fmla="*/ 26 w 128"/>
              <a:gd name="T83" fmla="*/ 105 h 128"/>
              <a:gd name="T84" fmla="*/ 23 w 128"/>
              <a:gd name="T85" fmla="*/ 102 h 128"/>
              <a:gd name="T86" fmla="*/ 36 w 128"/>
              <a:gd name="T87" fmla="*/ 81 h 128"/>
              <a:gd name="T88" fmla="*/ 47 w 128"/>
              <a:gd name="T89" fmla="*/ 9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8" h="128">
                <a:moveTo>
                  <a:pt x="120" y="48"/>
                </a:moveTo>
                <a:cubicBezTo>
                  <a:pt x="120" y="112"/>
                  <a:pt x="120" y="112"/>
                  <a:pt x="120" y="112"/>
                </a:cubicBezTo>
                <a:cubicBezTo>
                  <a:pt x="120" y="116"/>
                  <a:pt x="116" y="120"/>
                  <a:pt x="111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2"/>
                  <a:pt x="12" y="8"/>
                  <a:pt x="16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0"/>
                  <a:pt x="80" y="0"/>
                  <a:pt x="80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111" y="128"/>
                  <a:pt x="111" y="128"/>
                  <a:pt x="111" y="128"/>
                </a:cubicBezTo>
                <a:cubicBezTo>
                  <a:pt x="120" y="128"/>
                  <a:pt x="128" y="121"/>
                  <a:pt x="128" y="112"/>
                </a:cubicBezTo>
                <a:cubicBezTo>
                  <a:pt x="128" y="48"/>
                  <a:pt x="128" y="48"/>
                  <a:pt x="128" y="48"/>
                </a:cubicBezTo>
                <a:lnTo>
                  <a:pt x="120" y="48"/>
                </a:lnTo>
                <a:close/>
                <a:moveTo>
                  <a:pt x="32" y="72"/>
                </a:moveTo>
                <a:cubicBezTo>
                  <a:pt x="15" y="107"/>
                  <a:pt x="15" y="107"/>
                  <a:pt x="15" y="107"/>
                </a:cubicBezTo>
                <a:cubicBezTo>
                  <a:pt x="14" y="111"/>
                  <a:pt x="17" y="115"/>
                  <a:pt x="21" y="113"/>
                </a:cubicBezTo>
                <a:cubicBezTo>
                  <a:pt x="56" y="95"/>
                  <a:pt x="56" y="95"/>
                  <a:pt x="56" y="95"/>
                </a:cubicBezTo>
                <a:cubicBezTo>
                  <a:pt x="57" y="95"/>
                  <a:pt x="59" y="95"/>
                  <a:pt x="60" y="93"/>
                </a:cubicBezTo>
                <a:cubicBezTo>
                  <a:pt x="122" y="32"/>
                  <a:pt x="122" y="32"/>
                  <a:pt x="122" y="32"/>
                </a:cubicBezTo>
                <a:cubicBezTo>
                  <a:pt x="125" y="28"/>
                  <a:pt x="125" y="23"/>
                  <a:pt x="122" y="20"/>
                </a:cubicBezTo>
                <a:cubicBezTo>
                  <a:pt x="108" y="6"/>
                  <a:pt x="108" y="6"/>
                  <a:pt x="108" y="6"/>
                </a:cubicBezTo>
                <a:cubicBezTo>
                  <a:pt x="104" y="3"/>
                  <a:pt x="99" y="3"/>
                  <a:pt x="96" y="6"/>
                </a:cubicBezTo>
                <a:cubicBezTo>
                  <a:pt x="34" y="68"/>
                  <a:pt x="34" y="68"/>
                  <a:pt x="34" y="68"/>
                </a:cubicBezTo>
                <a:cubicBezTo>
                  <a:pt x="33" y="69"/>
                  <a:pt x="33" y="71"/>
                  <a:pt x="32" y="72"/>
                </a:cubicBezTo>
                <a:close/>
                <a:moveTo>
                  <a:pt x="99" y="15"/>
                </a:moveTo>
                <a:cubicBezTo>
                  <a:pt x="101" y="13"/>
                  <a:pt x="103" y="13"/>
                  <a:pt x="105" y="15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5" y="25"/>
                  <a:pt x="115" y="27"/>
                  <a:pt x="113" y="29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91" y="23"/>
                  <a:pt x="91" y="23"/>
                  <a:pt x="91" y="23"/>
                </a:cubicBezTo>
                <a:lnTo>
                  <a:pt x="99" y="15"/>
                </a:lnTo>
                <a:close/>
                <a:moveTo>
                  <a:pt x="85" y="29"/>
                </a:moveTo>
                <a:cubicBezTo>
                  <a:pt x="99" y="43"/>
                  <a:pt x="99" y="43"/>
                  <a:pt x="99" y="43"/>
                </a:cubicBezTo>
                <a:cubicBezTo>
                  <a:pt x="54" y="88"/>
                  <a:pt x="54" y="88"/>
                  <a:pt x="54" y="88"/>
                </a:cubicBezTo>
                <a:cubicBezTo>
                  <a:pt x="49" y="83"/>
                  <a:pt x="42" y="75"/>
                  <a:pt x="40" y="74"/>
                </a:cubicBezTo>
                <a:lnTo>
                  <a:pt x="85" y="29"/>
                </a:lnTo>
                <a:close/>
                <a:moveTo>
                  <a:pt x="47" y="92"/>
                </a:moveTo>
                <a:cubicBezTo>
                  <a:pt x="26" y="105"/>
                  <a:pt x="26" y="105"/>
                  <a:pt x="26" y="105"/>
                </a:cubicBezTo>
                <a:cubicBezTo>
                  <a:pt x="24" y="106"/>
                  <a:pt x="22" y="104"/>
                  <a:pt x="23" y="102"/>
                </a:cubicBezTo>
                <a:cubicBezTo>
                  <a:pt x="36" y="81"/>
                  <a:pt x="36" y="81"/>
                  <a:pt x="36" y="81"/>
                </a:cubicBezTo>
                <a:lnTo>
                  <a:pt x="47" y="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4475C6D-9899-4FA7-B475-A3FCDF67774A}"/>
              </a:ext>
            </a:extLst>
          </p:cNvPr>
          <p:cNvSpPr/>
          <p:nvPr/>
        </p:nvSpPr>
        <p:spPr>
          <a:xfrm>
            <a:off x="1266341" y="4266899"/>
            <a:ext cx="2548865" cy="614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comes from section Contrary to popular belief.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1472A3BA-A6FD-4300-BD1B-CE61AC1F6184}"/>
              </a:ext>
            </a:extLst>
          </p:cNvPr>
          <p:cNvSpPr/>
          <p:nvPr/>
        </p:nvSpPr>
        <p:spPr>
          <a:xfrm>
            <a:off x="4821568" y="4266899"/>
            <a:ext cx="2548865" cy="614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comes from section Contrary to popular belief.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4D087932-A3B7-4969-88E2-2358305836E2}"/>
              </a:ext>
            </a:extLst>
          </p:cNvPr>
          <p:cNvSpPr/>
          <p:nvPr/>
        </p:nvSpPr>
        <p:spPr>
          <a:xfrm>
            <a:off x="8100404" y="4266899"/>
            <a:ext cx="2548865" cy="614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comes from section Contrary to popular belief.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77B17B42-0B34-41DC-9946-4CE46D7F5BB7}"/>
              </a:ext>
            </a:extLst>
          </p:cNvPr>
          <p:cNvSpPr txBox="1"/>
          <p:nvPr/>
        </p:nvSpPr>
        <p:spPr>
          <a:xfrm>
            <a:off x="4370207" y="226146"/>
            <a:ext cx="43540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04518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1DF72F-0325-4422-A938-8938B0F4F70C}"/>
              </a:ext>
            </a:extLst>
          </p:cNvPr>
          <p:cNvSpPr/>
          <p:nvPr/>
        </p:nvSpPr>
        <p:spPr>
          <a:xfrm>
            <a:off x="750247" y="1134007"/>
            <a:ext cx="2294993" cy="2294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8010E2-2EC2-4607-B0E9-2A13ED52547D}"/>
              </a:ext>
            </a:extLst>
          </p:cNvPr>
          <p:cNvSpPr/>
          <p:nvPr/>
        </p:nvSpPr>
        <p:spPr>
          <a:xfrm>
            <a:off x="3045240" y="1134007"/>
            <a:ext cx="2294993" cy="229499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0F2E49-5066-4152-B972-C0AD9608A801}"/>
              </a:ext>
            </a:extLst>
          </p:cNvPr>
          <p:cNvSpPr/>
          <p:nvPr/>
        </p:nvSpPr>
        <p:spPr>
          <a:xfrm>
            <a:off x="750247" y="3429000"/>
            <a:ext cx="2294993" cy="2294993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3863F5-4870-4110-A1C7-7FF6736F7D1B}"/>
              </a:ext>
            </a:extLst>
          </p:cNvPr>
          <p:cNvSpPr/>
          <p:nvPr/>
        </p:nvSpPr>
        <p:spPr>
          <a:xfrm>
            <a:off x="3045240" y="3429000"/>
            <a:ext cx="2294993" cy="22949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D0339F-A313-427C-955C-97C5C272765F}"/>
              </a:ext>
            </a:extLst>
          </p:cNvPr>
          <p:cNvSpPr txBox="1"/>
          <p:nvPr/>
        </p:nvSpPr>
        <p:spPr>
          <a:xfrm>
            <a:off x="5887689" y="1134007"/>
            <a:ext cx="53960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Lorem Ipsum</a:t>
            </a:r>
          </a:p>
        </p:txBody>
      </p:sp>
      <p:sp>
        <p:nvSpPr>
          <p:cNvPr id="10" name="Freeform 39">
            <a:extLst>
              <a:ext uri="{FF2B5EF4-FFF2-40B4-BE49-F238E27FC236}">
                <a16:creationId xmlns:a16="http://schemas.microsoft.com/office/drawing/2014/main" id="{B85ACA86-91C7-47F2-AD34-86E7D1FE84D3}"/>
              </a:ext>
            </a:extLst>
          </p:cNvPr>
          <p:cNvSpPr>
            <a:spLocks noEditPoints="1"/>
          </p:cNvSpPr>
          <p:nvPr/>
        </p:nvSpPr>
        <p:spPr bwMode="auto">
          <a:xfrm>
            <a:off x="3900072" y="1619687"/>
            <a:ext cx="583398" cy="589194"/>
          </a:xfrm>
          <a:custGeom>
            <a:avLst/>
            <a:gdLst>
              <a:gd name="T0" fmla="*/ 120 w 128"/>
              <a:gd name="T1" fmla="*/ 48 h 128"/>
              <a:gd name="T2" fmla="*/ 120 w 128"/>
              <a:gd name="T3" fmla="*/ 112 h 128"/>
              <a:gd name="T4" fmla="*/ 111 w 128"/>
              <a:gd name="T5" fmla="*/ 120 h 128"/>
              <a:gd name="T6" fmla="*/ 16 w 128"/>
              <a:gd name="T7" fmla="*/ 120 h 128"/>
              <a:gd name="T8" fmla="*/ 8 w 128"/>
              <a:gd name="T9" fmla="*/ 112 h 128"/>
              <a:gd name="T10" fmla="*/ 8 w 128"/>
              <a:gd name="T11" fmla="*/ 17 h 128"/>
              <a:gd name="T12" fmla="*/ 16 w 128"/>
              <a:gd name="T13" fmla="*/ 8 h 128"/>
              <a:gd name="T14" fmla="*/ 80 w 128"/>
              <a:gd name="T15" fmla="*/ 8 h 128"/>
              <a:gd name="T16" fmla="*/ 80 w 128"/>
              <a:gd name="T17" fmla="*/ 0 h 128"/>
              <a:gd name="T18" fmla="*/ 16 w 128"/>
              <a:gd name="T19" fmla="*/ 0 h 128"/>
              <a:gd name="T20" fmla="*/ 0 w 128"/>
              <a:gd name="T21" fmla="*/ 17 h 128"/>
              <a:gd name="T22" fmla="*/ 0 w 128"/>
              <a:gd name="T23" fmla="*/ 112 h 128"/>
              <a:gd name="T24" fmla="*/ 16 w 128"/>
              <a:gd name="T25" fmla="*/ 128 h 128"/>
              <a:gd name="T26" fmla="*/ 111 w 128"/>
              <a:gd name="T27" fmla="*/ 128 h 128"/>
              <a:gd name="T28" fmla="*/ 128 w 128"/>
              <a:gd name="T29" fmla="*/ 112 h 128"/>
              <a:gd name="T30" fmla="*/ 128 w 128"/>
              <a:gd name="T31" fmla="*/ 48 h 128"/>
              <a:gd name="T32" fmla="*/ 120 w 128"/>
              <a:gd name="T33" fmla="*/ 48 h 128"/>
              <a:gd name="T34" fmla="*/ 32 w 128"/>
              <a:gd name="T35" fmla="*/ 72 h 128"/>
              <a:gd name="T36" fmla="*/ 15 w 128"/>
              <a:gd name="T37" fmla="*/ 107 h 128"/>
              <a:gd name="T38" fmla="*/ 21 w 128"/>
              <a:gd name="T39" fmla="*/ 113 h 128"/>
              <a:gd name="T40" fmla="*/ 56 w 128"/>
              <a:gd name="T41" fmla="*/ 95 h 128"/>
              <a:gd name="T42" fmla="*/ 60 w 128"/>
              <a:gd name="T43" fmla="*/ 93 h 128"/>
              <a:gd name="T44" fmla="*/ 122 w 128"/>
              <a:gd name="T45" fmla="*/ 32 h 128"/>
              <a:gd name="T46" fmla="*/ 122 w 128"/>
              <a:gd name="T47" fmla="*/ 20 h 128"/>
              <a:gd name="T48" fmla="*/ 108 w 128"/>
              <a:gd name="T49" fmla="*/ 6 h 128"/>
              <a:gd name="T50" fmla="*/ 96 w 128"/>
              <a:gd name="T51" fmla="*/ 6 h 128"/>
              <a:gd name="T52" fmla="*/ 34 w 128"/>
              <a:gd name="T53" fmla="*/ 68 h 128"/>
              <a:gd name="T54" fmla="*/ 32 w 128"/>
              <a:gd name="T55" fmla="*/ 72 h 128"/>
              <a:gd name="T56" fmla="*/ 99 w 128"/>
              <a:gd name="T57" fmla="*/ 15 h 128"/>
              <a:gd name="T58" fmla="*/ 105 w 128"/>
              <a:gd name="T59" fmla="*/ 15 h 128"/>
              <a:gd name="T60" fmla="*/ 113 w 128"/>
              <a:gd name="T61" fmla="*/ 23 h 128"/>
              <a:gd name="T62" fmla="*/ 113 w 128"/>
              <a:gd name="T63" fmla="*/ 29 h 128"/>
              <a:gd name="T64" fmla="*/ 105 w 128"/>
              <a:gd name="T65" fmla="*/ 37 h 128"/>
              <a:gd name="T66" fmla="*/ 91 w 128"/>
              <a:gd name="T67" fmla="*/ 23 h 128"/>
              <a:gd name="T68" fmla="*/ 99 w 128"/>
              <a:gd name="T69" fmla="*/ 15 h 128"/>
              <a:gd name="T70" fmla="*/ 85 w 128"/>
              <a:gd name="T71" fmla="*/ 29 h 128"/>
              <a:gd name="T72" fmla="*/ 99 w 128"/>
              <a:gd name="T73" fmla="*/ 43 h 128"/>
              <a:gd name="T74" fmla="*/ 54 w 128"/>
              <a:gd name="T75" fmla="*/ 88 h 128"/>
              <a:gd name="T76" fmla="*/ 40 w 128"/>
              <a:gd name="T77" fmla="*/ 74 h 128"/>
              <a:gd name="T78" fmla="*/ 85 w 128"/>
              <a:gd name="T79" fmla="*/ 29 h 128"/>
              <a:gd name="T80" fmla="*/ 47 w 128"/>
              <a:gd name="T81" fmla="*/ 92 h 128"/>
              <a:gd name="T82" fmla="*/ 26 w 128"/>
              <a:gd name="T83" fmla="*/ 105 h 128"/>
              <a:gd name="T84" fmla="*/ 23 w 128"/>
              <a:gd name="T85" fmla="*/ 102 h 128"/>
              <a:gd name="T86" fmla="*/ 36 w 128"/>
              <a:gd name="T87" fmla="*/ 81 h 128"/>
              <a:gd name="T88" fmla="*/ 47 w 128"/>
              <a:gd name="T89" fmla="*/ 9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8" h="128">
                <a:moveTo>
                  <a:pt x="120" y="48"/>
                </a:moveTo>
                <a:cubicBezTo>
                  <a:pt x="120" y="112"/>
                  <a:pt x="120" y="112"/>
                  <a:pt x="120" y="112"/>
                </a:cubicBezTo>
                <a:cubicBezTo>
                  <a:pt x="120" y="116"/>
                  <a:pt x="116" y="120"/>
                  <a:pt x="111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2"/>
                  <a:pt x="12" y="8"/>
                  <a:pt x="16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0"/>
                  <a:pt x="80" y="0"/>
                  <a:pt x="80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111" y="128"/>
                  <a:pt x="111" y="128"/>
                  <a:pt x="111" y="128"/>
                </a:cubicBezTo>
                <a:cubicBezTo>
                  <a:pt x="120" y="128"/>
                  <a:pt x="128" y="121"/>
                  <a:pt x="128" y="112"/>
                </a:cubicBezTo>
                <a:cubicBezTo>
                  <a:pt x="128" y="48"/>
                  <a:pt x="128" y="48"/>
                  <a:pt x="128" y="48"/>
                </a:cubicBezTo>
                <a:lnTo>
                  <a:pt x="120" y="48"/>
                </a:lnTo>
                <a:close/>
                <a:moveTo>
                  <a:pt x="32" y="72"/>
                </a:moveTo>
                <a:cubicBezTo>
                  <a:pt x="15" y="107"/>
                  <a:pt x="15" y="107"/>
                  <a:pt x="15" y="107"/>
                </a:cubicBezTo>
                <a:cubicBezTo>
                  <a:pt x="14" y="111"/>
                  <a:pt x="17" y="115"/>
                  <a:pt x="21" y="113"/>
                </a:cubicBezTo>
                <a:cubicBezTo>
                  <a:pt x="56" y="95"/>
                  <a:pt x="56" y="95"/>
                  <a:pt x="56" y="95"/>
                </a:cubicBezTo>
                <a:cubicBezTo>
                  <a:pt x="57" y="95"/>
                  <a:pt x="59" y="95"/>
                  <a:pt x="60" y="93"/>
                </a:cubicBezTo>
                <a:cubicBezTo>
                  <a:pt x="122" y="32"/>
                  <a:pt x="122" y="32"/>
                  <a:pt x="122" y="32"/>
                </a:cubicBezTo>
                <a:cubicBezTo>
                  <a:pt x="125" y="28"/>
                  <a:pt x="125" y="23"/>
                  <a:pt x="122" y="20"/>
                </a:cubicBezTo>
                <a:cubicBezTo>
                  <a:pt x="108" y="6"/>
                  <a:pt x="108" y="6"/>
                  <a:pt x="108" y="6"/>
                </a:cubicBezTo>
                <a:cubicBezTo>
                  <a:pt x="104" y="3"/>
                  <a:pt x="99" y="3"/>
                  <a:pt x="96" y="6"/>
                </a:cubicBezTo>
                <a:cubicBezTo>
                  <a:pt x="34" y="68"/>
                  <a:pt x="34" y="68"/>
                  <a:pt x="34" y="68"/>
                </a:cubicBezTo>
                <a:cubicBezTo>
                  <a:pt x="33" y="69"/>
                  <a:pt x="33" y="71"/>
                  <a:pt x="32" y="72"/>
                </a:cubicBezTo>
                <a:close/>
                <a:moveTo>
                  <a:pt x="99" y="15"/>
                </a:moveTo>
                <a:cubicBezTo>
                  <a:pt x="101" y="13"/>
                  <a:pt x="103" y="13"/>
                  <a:pt x="105" y="15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5" y="25"/>
                  <a:pt x="115" y="27"/>
                  <a:pt x="113" y="29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91" y="23"/>
                  <a:pt x="91" y="23"/>
                  <a:pt x="91" y="23"/>
                </a:cubicBezTo>
                <a:lnTo>
                  <a:pt x="99" y="15"/>
                </a:lnTo>
                <a:close/>
                <a:moveTo>
                  <a:pt x="85" y="29"/>
                </a:moveTo>
                <a:cubicBezTo>
                  <a:pt x="99" y="43"/>
                  <a:pt x="99" y="43"/>
                  <a:pt x="99" y="43"/>
                </a:cubicBezTo>
                <a:cubicBezTo>
                  <a:pt x="54" y="88"/>
                  <a:pt x="54" y="88"/>
                  <a:pt x="54" y="88"/>
                </a:cubicBezTo>
                <a:cubicBezTo>
                  <a:pt x="49" y="83"/>
                  <a:pt x="42" y="75"/>
                  <a:pt x="40" y="74"/>
                </a:cubicBezTo>
                <a:lnTo>
                  <a:pt x="85" y="29"/>
                </a:lnTo>
                <a:close/>
                <a:moveTo>
                  <a:pt x="47" y="92"/>
                </a:moveTo>
                <a:cubicBezTo>
                  <a:pt x="26" y="105"/>
                  <a:pt x="26" y="105"/>
                  <a:pt x="26" y="105"/>
                </a:cubicBezTo>
                <a:cubicBezTo>
                  <a:pt x="24" y="106"/>
                  <a:pt x="22" y="104"/>
                  <a:pt x="23" y="102"/>
                </a:cubicBezTo>
                <a:cubicBezTo>
                  <a:pt x="36" y="81"/>
                  <a:pt x="36" y="81"/>
                  <a:pt x="36" y="81"/>
                </a:cubicBezTo>
                <a:lnTo>
                  <a:pt x="47" y="9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36">
            <a:extLst>
              <a:ext uri="{FF2B5EF4-FFF2-40B4-BE49-F238E27FC236}">
                <a16:creationId xmlns:a16="http://schemas.microsoft.com/office/drawing/2014/main" id="{B5C04A88-7473-463F-85A4-85D8A6DF4532}"/>
              </a:ext>
            </a:extLst>
          </p:cNvPr>
          <p:cNvSpPr>
            <a:spLocks noEditPoints="1"/>
          </p:cNvSpPr>
          <p:nvPr/>
        </p:nvSpPr>
        <p:spPr bwMode="auto">
          <a:xfrm>
            <a:off x="3898140" y="3916614"/>
            <a:ext cx="585330" cy="589192"/>
          </a:xfrm>
          <a:custGeom>
            <a:avLst/>
            <a:gdLst>
              <a:gd name="T0" fmla="*/ 61 w 128"/>
              <a:gd name="T1" fmla="*/ 95 h 128"/>
              <a:gd name="T2" fmla="*/ 64 w 128"/>
              <a:gd name="T3" fmla="*/ 96 h 128"/>
              <a:gd name="T4" fmla="*/ 67 w 128"/>
              <a:gd name="T5" fmla="*/ 95 h 128"/>
              <a:gd name="T6" fmla="*/ 87 w 128"/>
              <a:gd name="T7" fmla="*/ 71 h 128"/>
              <a:gd name="T8" fmla="*/ 87 w 128"/>
              <a:gd name="T9" fmla="*/ 65 h 128"/>
              <a:gd name="T10" fmla="*/ 81 w 128"/>
              <a:gd name="T11" fmla="*/ 65 h 128"/>
              <a:gd name="T12" fmla="*/ 68 w 128"/>
              <a:gd name="T13" fmla="*/ 81 h 128"/>
              <a:gd name="T14" fmla="*/ 68 w 128"/>
              <a:gd name="T15" fmla="*/ 20 h 128"/>
              <a:gd name="T16" fmla="*/ 64 w 128"/>
              <a:gd name="T17" fmla="*/ 16 h 128"/>
              <a:gd name="T18" fmla="*/ 60 w 128"/>
              <a:gd name="T19" fmla="*/ 20 h 128"/>
              <a:gd name="T20" fmla="*/ 60 w 128"/>
              <a:gd name="T21" fmla="*/ 81 h 128"/>
              <a:gd name="T22" fmla="*/ 47 w 128"/>
              <a:gd name="T23" fmla="*/ 65 h 128"/>
              <a:gd name="T24" fmla="*/ 41 w 128"/>
              <a:gd name="T25" fmla="*/ 65 h 128"/>
              <a:gd name="T26" fmla="*/ 41 w 128"/>
              <a:gd name="T27" fmla="*/ 71 h 128"/>
              <a:gd name="T28" fmla="*/ 61 w 128"/>
              <a:gd name="T29" fmla="*/ 95 h 128"/>
              <a:gd name="T30" fmla="*/ 100 w 128"/>
              <a:gd name="T31" fmla="*/ 104 h 128"/>
              <a:gd name="T32" fmla="*/ 28 w 128"/>
              <a:gd name="T33" fmla="*/ 104 h 128"/>
              <a:gd name="T34" fmla="*/ 24 w 128"/>
              <a:gd name="T35" fmla="*/ 108 h 128"/>
              <a:gd name="T36" fmla="*/ 28 w 128"/>
              <a:gd name="T37" fmla="*/ 112 h 128"/>
              <a:gd name="T38" fmla="*/ 100 w 128"/>
              <a:gd name="T39" fmla="*/ 112 h 128"/>
              <a:gd name="T40" fmla="*/ 104 w 128"/>
              <a:gd name="T41" fmla="*/ 108 h 128"/>
              <a:gd name="T42" fmla="*/ 100 w 128"/>
              <a:gd name="T43" fmla="*/ 104 h 128"/>
              <a:gd name="T44" fmla="*/ 112 w 128"/>
              <a:gd name="T45" fmla="*/ 0 h 128"/>
              <a:gd name="T46" fmla="*/ 16 w 128"/>
              <a:gd name="T47" fmla="*/ 0 h 128"/>
              <a:gd name="T48" fmla="*/ 0 w 128"/>
              <a:gd name="T49" fmla="*/ 16 h 128"/>
              <a:gd name="T50" fmla="*/ 0 w 128"/>
              <a:gd name="T51" fmla="*/ 112 h 128"/>
              <a:gd name="T52" fmla="*/ 16 w 128"/>
              <a:gd name="T53" fmla="*/ 128 h 128"/>
              <a:gd name="T54" fmla="*/ 112 w 128"/>
              <a:gd name="T55" fmla="*/ 128 h 128"/>
              <a:gd name="T56" fmla="*/ 128 w 128"/>
              <a:gd name="T57" fmla="*/ 112 h 128"/>
              <a:gd name="T58" fmla="*/ 128 w 128"/>
              <a:gd name="T59" fmla="*/ 16 h 128"/>
              <a:gd name="T60" fmla="*/ 112 w 128"/>
              <a:gd name="T61" fmla="*/ 0 h 128"/>
              <a:gd name="T62" fmla="*/ 120 w 128"/>
              <a:gd name="T63" fmla="*/ 112 h 128"/>
              <a:gd name="T64" fmla="*/ 112 w 128"/>
              <a:gd name="T65" fmla="*/ 120 h 128"/>
              <a:gd name="T66" fmla="*/ 16 w 128"/>
              <a:gd name="T67" fmla="*/ 120 h 128"/>
              <a:gd name="T68" fmla="*/ 8 w 128"/>
              <a:gd name="T69" fmla="*/ 112 h 128"/>
              <a:gd name="T70" fmla="*/ 8 w 128"/>
              <a:gd name="T71" fmla="*/ 16 h 128"/>
              <a:gd name="T72" fmla="*/ 16 w 128"/>
              <a:gd name="T73" fmla="*/ 8 h 128"/>
              <a:gd name="T74" fmla="*/ 112 w 128"/>
              <a:gd name="T75" fmla="*/ 8 h 128"/>
              <a:gd name="T76" fmla="*/ 120 w 128"/>
              <a:gd name="T77" fmla="*/ 16 h 128"/>
              <a:gd name="T78" fmla="*/ 120 w 128"/>
              <a:gd name="T79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8" h="128">
                <a:moveTo>
                  <a:pt x="61" y="95"/>
                </a:moveTo>
                <a:cubicBezTo>
                  <a:pt x="62" y="96"/>
                  <a:pt x="63" y="96"/>
                  <a:pt x="64" y="96"/>
                </a:cubicBezTo>
                <a:cubicBezTo>
                  <a:pt x="65" y="96"/>
                  <a:pt x="66" y="96"/>
                  <a:pt x="67" y="95"/>
                </a:cubicBezTo>
                <a:cubicBezTo>
                  <a:pt x="87" y="71"/>
                  <a:pt x="87" y="71"/>
                  <a:pt x="87" y="71"/>
                </a:cubicBezTo>
                <a:cubicBezTo>
                  <a:pt x="88" y="69"/>
                  <a:pt x="88" y="67"/>
                  <a:pt x="87" y="65"/>
                </a:cubicBezTo>
                <a:cubicBezTo>
                  <a:pt x="85" y="64"/>
                  <a:pt x="83" y="64"/>
                  <a:pt x="81" y="65"/>
                </a:cubicBezTo>
                <a:cubicBezTo>
                  <a:pt x="68" y="81"/>
                  <a:pt x="68" y="81"/>
                  <a:pt x="68" y="81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18"/>
                  <a:pt x="66" y="16"/>
                  <a:pt x="64" y="16"/>
                </a:cubicBezTo>
                <a:cubicBezTo>
                  <a:pt x="62" y="16"/>
                  <a:pt x="60" y="18"/>
                  <a:pt x="60" y="20"/>
                </a:cubicBezTo>
                <a:cubicBezTo>
                  <a:pt x="60" y="81"/>
                  <a:pt x="60" y="81"/>
                  <a:pt x="60" y="81"/>
                </a:cubicBezTo>
                <a:cubicBezTo>
                  <a:pt x="47" y="65"/>
                  <a:pt x="47" y="65"/>
                  <a:pt x="47" y="65"/>
                </a:cubicBezTo>
                <a:cubicBezTo>
                  <a:pt x="45" y="64"/>
                  <a:pt x="43" y="64"/>
                  <a:pt x="41" y="65"/>
                </a:cubicBezTo>
                <a:cubicBezTo>
                  <a:pt x="40" y="67"/>
                  <a:pt x="40" y="69"/>
                  <a:pt x="41" y="71"/>
                </a:cubicBezTo>
                <a:lnTo>
                  <a:pt x="61" y="95"/>
                </a:lnTo>
                <a:close/>
                <a:moveTo>
                  <a:pt x="100" y="104"/>
                </a:moveTo>
                <a:cubicBezTo>
                  <a:pt x="28" y="104"/>
                  <a:pt x="28" y="104"/>
                  <a:pt x="28" y="104"/>
                </a:cubicBezTo>
                <a:cubicBezTo>
                  <a:pt x="26" y="104"/>
                  <a:pt x="24" y="106"/>
                  <a:pt x="24" y="108"/>
                </a:cubicBezTo>
                <a:cubicBezTo>
                  <a:pt x="24" y="110"/>
                  <a:pt x="26" y="112"/>
                  <a:pt x="28" y="112"/>
                </a:cubicBezTo>
                <a:cubicBezTo>
                  <a:pt x="100" y="112"/>
                  <a:pt x="100" y="112"/>
                  <a:pt x="100" y="112"/>
                </a:cubicBezTo>
                <a:cubicBezTo>
                  <a:pt x="102" y="112"/>
                  <a:pt x="104" y="110"/>
                  <a:pt x="104" y="108"/>
                </a:cubicBezTo>
                <a:cubicBezTo>
                  <a:pt x="104" y="106"/>
                  <a:pt x="102" y="104"/>
                  <a:pt x="100" y="104"/>
                </a:cubicBezTo>
                <a:close/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112" y="128"/>
                  <a:pt x="112" y="128"/>
                  <a:pt x="112" y="128"/>
                </a:cubicBezTo>
                <a:cubicBezTo>
                  <a:pt x="121" y="128"/>
                  <a:pt x="128" y="121"/>
                  <a:pt x="128" y="112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lnTo>
                  <a:pt x="120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41">
            <a:extLst>
              <a:ext uri="{FF2B5EF4-FFF2-40B4-BE49-F238E27FC236}">
                <a16:creationId xmlns:a16="http://schemas.microsoft.com/office/drawing/2014/main" id="{C6857E3C-5EB1-4CAB-9F51-70973B4F86B3}"/>
              </a:ext>
            </a:extLst>
          </p:cNvPr>
          <p:cNvSpPr>
            <a:spLocks noEditPoints="1"/>
          </p:cNvSpPr>
          <p:nvPr/>
        </p:nvSpPr>
        <p:spPr bwMode="auto">
          <a:xfrm>
            <a:off x="1605078" y="1619689"/>
            <a:ext cx="585330" cy="589192"/>
          </a:xfrm>
          <a:custGeom>
            <a:avLst/>
            <a:gdLst>
              <a:gd name="T0" fmla="*/ 112 w 128"/>
              <a:gd name="T1" fmla="*/ 0 h 128"/>
              <a:gd name="T2" fmla="*/ 68 w 128"/>
              <a:gd name="T3" fmla="*/ 12 h 128"/>
              <a:gd name="T4" fmla="*/ 60 w 128"/>
              <a:gd name="T5" fmla="*/ 12 h 128"/>
              <a:gd name="T6" fmla="*/ 16 w 128"/>
              <a:gd name="T7" fmla="*/ 0 h 128"/>
              <a:gd name="T8" fmla="*/ 0 w 128"/>
              <a:gd name="T9" fmla="*/ 16 h 128"/>
              <a:gd name="T10" fmla="*/ 0 w 128"/>
              <a:gd name="T11" fmla="*/ 100 h 128"/>
              <a:gd name="T12" fmla="*/ 16 w 128"/>
              <a:gd name="T13" fmla="*/ 116 h 128"/>
              <a:gd name="T14" fmla="*/ 60 w 128"/>
              <a:gd name="T15" fmla="*/ 128 h 128"/>
              <a:gd name="T16" fmla="*/ 68 w 128"/>
              <a:gd name="T17" fmla="*/ 128 h 128"/>
              <a:gd name="T18" fmla="*/ 112 w 128"/>
              <a:gd name="T19" fmla="*/ 116 h 128"/>
              <a:gd name="T20" fmla="*/ 128 w 128"/>
              <a:gd name="T21" fmla="*/ 100 h 128"/>
              <a:gd name="T22" fmla="*/ 128 w 128"/>
              <a:gd name="T23" fmla="*/ 16 h 128"/>
              <a:gd name="T24" fmla="*/ 112 w 128"/>
              <a:gd name="T25" fmla="*/ 0 h 128"/>
              <a:gd name="T26" fmla="*/ 60 w 128"/>
              <a:gd name="T27" fmla="*/ 120 h 128"/>
              <a:gd name="T28" fmla="*/ 16 w 128"/>
              <a:gd name="T29" fmla="*/ 108 h 128"/>
              <a:gd name="T30" fmla="*/ 8 w 128"/>
              <a:gd name="T31" fmla="*/ 100 h 128"/>
              <a:gd name="T32" fmla="*/ 8 w 128"/>
              <a:gd name="T33" fmla="*/ 16 h 128"/>
              <a:gd name="T34" fmla="*/ 16 w 128"/>
              <a:gd name="T35" fmla="*/ 8 h 128"/>
              <a:gd name="T36" fmla="*/ 60 w 128"/>
              <a:gd name="T37" fmla="*/ 20 h 128"/>
              <a:gd name="T38" fmla="*/ 60 w 128"/>
              <a:gd name="T39" fmla="*/ 120 h 128"/>
              <a:gd name="T40" fmla="*/ 120 w 128"/>
              <a:gd name="T41" fmla="*/ 100 h 128"/>
              <a:gd name="T42" fmla="*/ 112 w 128"/>
              <a:gd name="T43" fmla="*/ 108 h 128"/>
              <a:gd name="T44" fmla="*/ 68 w 128"/>
              <a:gd name="T45" fmla="*/ 120 h 128"/>
              <a:gd name="T46" fmla="*/ 68 w 128"/>
              <a:gd name="T47" fmla="*/ 20 h 128"/>
              <a:gd name="T48" fmla="*/ 112 w 128"/>
              <a:gd name="T49" fmla="*/ 8 h 128"/>
              <a:gd name="T50" fmla="*/ 120 w 128"/>
              <a:gd name="T51" fmla="*/ 16 h 128"/>
              <a:gd name="T52" fmla="*/ 120 w 128"/>
              <a:gd name="T53" fmla="*/ 10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8" h="128">
                <a:moveTo>
                  <a:pt x="112" y="0"/>
                </a:moveTo>
                <a:cubicBezTo>
                  <a:pt x="112" y="0"/>
                  <a:pt x="89" y="6"/>
                  <a:pt x="68" y="12"/>
                </a:cubicBezTo>
                <a:cubicBezTo>
                  <a:pt x="65" y="12"/>
                  <a:pt x="63" y="12"/>
                  <a:pt x="60" y="12"/>
                </a:cubicBezTo>
                <a:cubicBezTo>
                  <a:pt x="40" y="7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109"/>
                  <a:pt x="8" y="113"/>
                  <a:pt x="16" y="116"/>
                </a:cubicBezTo>
                <a:cubicBezTo>
                  <a:pt x="16" y="116"/>
                  <a:pt x="38" y="122"/>
                  <a:pt x="60" y="128"/>
                </a:cubicBezTo>
                <a:cubicBezTo>
                  <a:pt x="63" y="128"/>
                  <a:pt x="65" y="128"/>
                  <a:pt x="68" y="128"/>
                </a:cubicBezTo>
                <a:cubicBezTo>
                  <a:pt x="90" y="122"/>
                  <a:pt x="112" y="116"/>
                  <a:pt x="112" y="116"/>
                </a:cubicBezTo>
                <a:cubicBezTo>
                  <a:pt x="120" y="114"/>
                  <a:pt x="128" y="109"/>
                  <a:pt x="128" y="100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close/>
                <a:moveTo>
                  <a:pt x="60" y="120"/>
                </a:moveTo>
                <a:cubicBezTo>
                  <a:pt x="38" y="114"/>
                  <a:pt x="16" y="108"/>
                  <a:pt x="16" y="108"/>
                </a:cubicBezTo>
                <a:cubicBezTo>
                  <a:pt x="11" y="107"/>
                  <a:pt x="8" y="104"/>
                  <a:pt x="8" y="10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60" y="20"/>
                  <a:pt x="60" y="20"/>
                  <a:pt x="60" y="20"/>
                </a:cubicBezTo>
                <a:lnTo>
                  <a:pt x="60" y="120"/>
                </a:lnTo>
                <a:close/>
                <a:moveTo>
                  <a:pt x="120" y="100"/>
                </a:moveTo>
                <a:cubicBezTo>
                  <a:pt x="120" y="104"/>
                  <a:pt x="116" y="107"/>
                  <a:pt x="112" y="108"/>
                </a:cubicBezTo>
                <a:cubicBezTo>
                  <a:pt x="112" y="108"/>
                  <a:pt x="90" y="114"/>
                  <a:pt x="68" y="120"/>
                </a:cubicBezTo>
                <a:cubicBezTo>
                  <a:pt x="68" y="20"/>
                  <a:pt x="68" y="20"/>
                  <a:pt x="68" y="20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lnTo>
                  <a:pt x="120" y="1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066B60-A2A9-4ABF-B913-43EA694FD011}"/>
              </a:ext>
            </a:extLst>
          </p:cNvPr>
          <p:cNvSpPr txBox="1"/>
          <p:nvPr/>
        </p:nvSpPr>
        <p:spPr>
          <a:xfrm>
            <a:off x="1498434" y="2208881"/>
            <a:ext cx="798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</a:rPr>
              <a:t>550K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5BD95-E7F7-4F17-8721-8E0F6BB9D9F0}"/>
              </a:ext>
            </a:extLst>
          </p:cNvPr>
          <p:cNvSpPr txBox="1"/>
          <p:nvPr/>
        </p:nvSpPr>
        <p:spPr>
          <a:xfrm>
            <a:off x="1104734" y="2618726"/>
            <a:ext cx="15840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+mj-lt"/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D8BE27-DE1F-4069-9340-3432088495DD}"/>
              </a:ext>
            </a:extLst>
          </p:cNvPr>
          <p:cNvSpPr txBox="1"/>
          <p:nvPr/>
        </p:nvSpPr>
        <p:spPr>
          <a:xfrm>
            <a:off x="3798874" y="2208881"/>
            <a:ext cx="785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  <a:latin typeface="+mj-lt"/>
              </a:rPr>
              <a:t>357K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9C3DA2-04D3-45CC-AE5F-F907952AB1B1}"/>
              </a:ext>
            </a:extLst>
          </p:cNvPr>
          <p:cNvSpPr txBox="1"/>
          <p:nvPr/>
        </p:nvSpPr>
        <p:spPr>
          <a:xfrm>
            <a:off x="3399727" y="2604763"/>
            <a:ext cx="15840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  <a:latin typeface="+mj-lt"/>
              </a:rPr>
              <a:t>Lorem Ipsum</a:t>
            </a:r>
          </a:p>
        </p:txBody>
      </p:sp>
      <p:sp>
        <p:nvSpPr>
          <p:cNvPr id="13" name="Freeform 42">
            <a:extLst>
              <a:ext uri="{FF2B5EF4-FFF2-40B4-BE49-F238E27FC236}">
                <a16:creationId xmlns:a16="http://schemas.microsoft.com/office/drawing/2014/main" id="{BEA17B23-80F2-49C9-A0F3-34615BC82851}"/>
              </a:ext>
            </a:extLst>
          </p:cNvPr>
          <p:cNvSpPr>
            <a:spLocks noEditPoints="1"/>
          </p:cNvSpPr>
          <p:nvPr/>
        </p:nvSpPr>
        <p:spPr bwMode="auto">
          <a:xfrm>
            <a:off x="1605078" y="3916614"/>
            <a:ext cx="585330" cy="587260"/>
          </a:xfrm>
          <a:custGeom>
            <a:avLst/>
            <a:gdLst>
              <a:gd name="T0" fmla="*/ 105 w 128"/>
              <a:gd name="T1" fmla="*/ 0 h 128"/>
              <a:gd name="T2" fmla="*/ 23 w 128"/>
              <a:gd name="T3" fmla="*/ 0 h 128"/>
              <a:gd name="T4" fmla="*/ 0 w 128"/>
              <a:gd name="T5" fmla="*/ 40 h 128"/>
              <a:gd name="T6" fmla="*/ 0 w 128"/>
              <a:gd name="T7" fmla="*/ 56 h 128"/>
              <a:gd name="T8" fmla="*/ 4 w 128"/>
              <a:gd name="T9" fmla="*/ 68 h 128"/>
              <a:gd name="T10" fmla="*/ 4 w 128"/>
              <a:gd name="T11" fmla="*/ 112 h 128"/>
              <a:gd name="T12" fmla="*/ 21 w 128"/>
              <a:gd name="T13" fmla="*/ 128 h 128"/>
              <a:gd name="T14" fmla="*/ 107 w 128"/>
              <a:gd name="T15" fmla="*/ 128 h 128"/>
              <a:gd name="T16" fmla="*/ 124 w 128"/>
              <a:gd name="T17" fmla="*/ 112 h 128"/>
              <a:gd name="T18" fmla="*/ 124 w 128"/>
              <a:gd name="T19" fmla="*/ 68 h 128"/>
              <a:gd name="T20" fmla="*/ 128 w 128"/>
              <a:gd name="T21" fmla="*/ 56 h 128"/>
              <a:gd name="T22" fmla="*/ 128 w 128"/>
              <a:gd name="T23" fmla="*/ 40 h 128"/>
              <a:gd name="T24" fmla="*/ 105 w 128"/>
              <a:gd name="T25" fmla="*/ 0 h 128"/>
              <a:gd name="T26" fmla="*/ 116 w 128"/>
              <a:gd name="T27" fmla="*/ 112 h 128"/>
              <a:gd name="T28" fmla="*/ 107 w 128"/>
              <a:gd name="T29" fmla="*/ 120 h 128"/>
              <a:gd name="T30" fmla="*/ 21 w 128"/>
              <a:gd name="T31" fmla="*/ 120 h 128"/>
              <a:gd name="T32" fmla="*/ 12 w 128"/>
              <a:gd name="T33" fmla="*/ 112 h 128"/>
              <a:gd name="T34" fmla="*/ 12 w 128"/>
              <a:gd name="T35" fmla="*/ 104 h 128"/>
              <a:gd name="T36" fmla="*/ 116 w 128"/>
              <a:gd name="T37" fmla="*/ 104 h 128"/>
              <a:gd name="T38" fmla="*/ 116 w 128"/>
              <a:gd name="T39" fmla="*/ 112 h 128"/>
              <a:gd name="T40" fmla="*/ 116 w 128"/>
              <a:gd name="T41" fmla="*/ 96 h 128"/>
              <a:gd name="T42" fmla="*/ 12 w 128"/>
              <a:gd name="T43" fmla="*/ 96 h 128"/>
              <a:gd name="T44" fmla="*/ 12 w 128"/>
              <a:gd name="T45" fmla="*/ 72 h 128"/>
              <a:gd name="T46" fmla="*/ 20 w 128"/>
              <a:gd name="T47" fmla="*/ 72 h 128"/>
              <a:gd name="T48" fmla="*/ 34 w 128"/>
              <a:gd name="T49" fmla="*/ 62 h 128"/>
              <a:gd name="T50" fmla="*/ 49 w 128"/>
              <a:gd name="T51" fmla="*/ 72 h 128"/>
              <a:gd name="T52" fmla="*/ 64 w 128"/>
              <a:gd name="T53" fmla="*/ 63 h 128"/>
              <a:gd name="T54" fmla="*/ 79 w 128"/>
              <a:gd name="T55" fmla="*/ 72 h 128"/>
              <a:gd name="T56" fmla="*/ 94 w 128"/>
              <a:gd name="T57" fmla="*/ 62 h 128"/>
              <a:gd name="T58" fmla="*/ 108 w 128"/>
              <a:gd name="T59" fmla="*/ 72 h 128"/>
              <a:gd name="T60" fmla="*/ 116 w 128"/>
              <a:gd name="T61" fmla="*/ 72 h 128"/>
              <a:gd name="T62" fmla="*/ 116 w 128"/>
              <a:gd name="T63" fmla="*/ 96 h 128"/>
              <a:gd name="T64" fmla="*/ 120 w 128"/>
              <a:gd name="T65" fmla="*/ 56 h 128"/>
              <a:gd name="T66" fmla="*/ 108 w 128"/>
              <a:gd name="T67" fmla="*/ 64 h 128"/>
              <a:gd name="T68" fmla="*/ 96 w 128"/>
              <a:gd name="T69" fmla="*/ 56 h 128"/>
              <a:gd name="T70" fmla="*/ 92 w 128"/>
              <a:gd name="T71" fmla="*/ 56 h 128"/>
              <a:gd name="T72" fmla="*/ 79 w 128"/>
              <a:gd name="T73" fmla="*/ 64 h 128"/>
              <a:gd name="T74" fmla="*/ 66 w 128"/>
              <a:gd name="T75" fmla="*/ 56 h 128"/>
              <a:gd name="T76" fmla="*/ 62 w 128"/>
              <a:gd name="T77" fmla="*/ 56 h 128"/>
              <a:gd name="T78" fmla="*/ 49 w 128"/>
              <a:gd name="T79" fmla="*/ 64 h 128"/>
              <a:gd name="T80" fmla="*/ 36 w 128"/>
              <a:gd name="T81" fmla="*/ 56 h 128"/>
              <a:gd name="T82" fmla="*/ 32 w 128"/>
              <a:gd name="T83" fmla="*/ 56 h 128"/>
              <a:gd name="T84" fmla="*/ 20 w 128"/>
              <a:gd name="T85" fmla="*/ 64 h 128"/>
              <a:gd name="T86" fmla="*/ 8 w 128"/>
              <a:gd name="T87" fmla="*/ 56 h 128"/>
              <a:gd name="T88" fmla="*/ 8 w 128"/>
              <a:gd name="T89" fmla="*/ 48 h 128"/>
              <a:gd name="T90" fmla="*/ 120 w 128"/>
              <a:gd name="T91" fmla="*/ 48 h 128"/>
              <a:gd name="T92" fmla="*/ 120 w 128"/>
              <a:gd name="T93" fmla="*/ 56 h 128"/>
              <a:gd name="T94" fmla="*/ 8 w 128"/>
              <a:gd name="T95" fmla="*/ 40 h 128"/>
              <a:gd name="T96" fmla="*/ 27 w 128"/>
              <a:gd name="T97" fmla="*/ 8 h 128"/>
              <a:gd name="T98" fmla="*/ 101 w 128"/>
              <a:gd name="T99" fmla="*/ 8 h 128"/>
              <a:gd name="T100" fmla="*/ 120 w 128"/>
              <a:gd name="T101" fmla="*/ 40 h 128"/>
              <a:gd name="T102" fmla="*/ 8 w 128"/>
              <a:gd name="T103" fmla="*/ 4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8" h="128">
                <a:moveTo>
                  <a:pt x="105" y="0"/>
                </a:moveTo>
                <a:cubicBezTo>
                  <a:pt x="23" y="0"/>
                  <a:pt x="23" y="0"/>
                  <a:pt x="23" y="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54"/>
                  <a:pt x="0" y="56"/>
                </a:cubicBezTo>
                <a:cubicBezTo>
                  <a:pt x="0" y="60"/>
                  <a:pt x="2" y="65"/>
                  <a:pt x="4" y="68"/>
                </a:cubicBezTo>
                <a:cubicBezTo>
                  <a:pt x="4" y="112"/>
                  <a:pt x="4" y="112"/>
                  <a:pt x="4" y="112"/>
                </a:cubicBezTo>
                <a:cubicBezTo>
                  <a:pt x="4" y="121"/>
                  <a:pt x="12" y="128"/>
                  <a:pt x="21" y="128"/>
                </a:cubicBezTo>
                <a:cubicBezTo>
                  <a:pt x="107" y="128"/>
                  <a:pt x="107" y="128"/>
                  <a:pt x="107" y="128"/>
                </a:cubicBezTo>
                <a:cubicBezTo>
                  <a:pt x="116" y="128"/>
                  <a:pt x="124" y="121"/>
                  <a:pt x="124" y="112"/>
                </a:cubicBezTo>
                <a:cubicBezTo>
                  <a:pt x="124" y="68"/>
                  <a:pt x="124" y="68"/>
                  <a:pt x="124" y="68"/>
                </a:cubicBezTo>
                <a:cubicBezTo>
                  <a:pt x="127" y="65"/>
                  <a:pt x="128" y="61"/>
                  <a:pt x="128" y="56"/>
                </a:cubicBezTo>
                <a:cubicBezTo>
                  <a:pt x="128" y="52"/>
                  <a:pt x="128" y="40"/>
                  <a:pt x="128" y="40"/>
                </a:cubicBezTo>
                <a:lnTo>
                  <a:pt x="105" y="0"/>
                </a:lnTo>
                <a:close/>
                <a:moveTo>
                  <a:pt x="116" y="112"/>
                </a:moveTo>
                <a:cubicBezTo>
                  <a:pt x="116" y="116"/>
                  <a:pt x="112" y="120"/>
                  <a:pt x="107" y="120"/>
                </a:cubicBezTo>
                <a:cubicBezTo>
                  <a:pt x="21" y="120"/>
                  <a:pt x="21" y="120"/>
                  <a:pt x="21" y="120"/>
                </a:cubicBezTo>
                <a:cubicBezTo>
                  <a:pt x="16" y="120"/>
                  <a:pt x="12" y="116"/>
                  <a:pt x="12" y="112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116" y="104"/>
                  <a:pt x="116" y="104"/>
                  <a:pt x="116" y="104"/>
                </a:cubicBezTo>
                <a:lnTo>
                  <a:pt x="116" y="112"/>
                </a:lnTo>
                <a:close/>
                <a:moveTo>
                  <a:pt x="116" y="96"/>
                </a:moveTo>
                <a:cubicBezTo>
                  <a:pt x="12" y="96"/>
                  <a:pt x="12" y="96"/>
                  <a:pt x="12" y="96"/>
                </a:cubicBezTo>
                <a:cubicBezTo>
                  <a:pt x="12" y="72"/>
                  <a:pt x="12" y="72"/>
                  <a:pt x="12" y="72"/>
                </a:cubicBezTo>
                <a:cubicBezTo>
                  <a:pt x="14" y="72"/>
                  <a:pt x="18" y="72"/>
                  <a:pt x="20" y="72"/>
                </a:cubicBezTo>
                <a:cubicBezTo>
                  <a:pt x="24" y="72"/>
                  <a:pt x="31" y="68"/>
                  <a:pt x="34" y="62"/>
                </a:cubicBezTo>
                <a:cubicBezTo>
                  <a:pt x="37" y="68"/>
                  <a:pt x="43" y="72"/>
                  <a:pt x="49" y="72"/>
                </a:cubicBezTo>
                <a:cubicBezTo>
                  <a:pt x="55" y="72"/>
                  <a:pt x="62" y="68"/>
                  <a:pt x="64" y="63"/>
                </a:cubicBezTo>
                <a:cubicBezTo>
                  <a:pt x="66" y="68"/>
                  <a:pt x="73" y="72"/>
                  <a:pt x="79" y="72"/>
                </a:cubicBezTo>
                <a:cubicBezTo>
                  <a:pt x="85" y="72"/>
                  <a:pt x="91" y="68"/>
                  <a:pt x="94" y="62"/>
                </a:cubicBezTo>
                <a:cubicBezTo>
                  <a:pt x="97" y="68"/>
                  <a:pt x="100" y="72"/>
                  <a:pt x="108" y="72"/>
                </a:cubicBezTo>
                <a:cubicBezTo>
                  <a:pt x="109" y="72"/>
                  <a:pt x="115" y="72"/>
                  <a:pt x="116" y="72"/>
                </a:cubicBezTo>
                <a:lnTo>
                  <a:pt x="116" y="96"/>
                </a:lnTo>
                <a:close/>
                <a:moveTo>
                  <a:pt x="120" y="56"/>
                </a:moveTo>
                <a:cubicBezTo>
                  <a:pt x="120" y="62"/>
                  <a:pt x="114" y="64"/>
                  <a:pt x="108" y="64"/>
                </a:cubicBezTo>
                <a:cubicBezTo>
                  <a:pt x="102" y="64"/>
                  <a:pt x="96" y="60"/>
                  <a:pt x="96" y="56"/>
                </a:cubicBezTo>
                <a:cubicBezTo>
                  <a:pt x="92" y="56"/>
                  <a:pt x="92" y="56"/>
                  <a:pt x="92" y="56"/>
                </a:cubicBezTo>
                <a:cubicBezTo>
                  <a:pt x="92" y="60"/>
                  <a:pt x="85" y="64"/>
                  <a:pt x="79" y="64"/>
                </a:cubicBezTo>
                <a:cubicBezTo>
                  <a:pt x="73" y="64"/>
                  <a:pt x="66" y="60"/>
                  <a:pt x="66" y="56"/>
                </a:cubicBezTo>
                <a:cubicBezTo>
                  <a:pt x="62" y="56"/>
                  <a:pt x="62" y="56"/>
                  <a:pt x="62" y="56"/>
                </a:cubicBezTo>
                <a:cubicBezTo>
                  <a:pt x="62" y="60"/>
                  <a:pt x="55" y="64"/>
                  <a:pt x="49" y="64"/>
                </a:cubicBezTo>
                <a:cubicBezTo>
                  <a:pt x="43" y="64"/>
                  <a:pt x="36" y="61"/>
                  <a:pt x="36" y="56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60"/>
                  <a:pt x="26" y="64"/>
                  <a:pt x="20" y="64"/>
                </a:cubicBezTo>
                <a:cubicBezTo>
                  <a:pt x="14" y="64"/>
                  <a:pt x="8" y="62"/>
                  <a:pt x="8" y="56"/>
                </a:cubicBezTo>
                <a:cubicBezTo>
                  <a:pt x="8" y="48"/>
                  <a:pt x="8" y="48"/>
                  <a:pt x="8" y="48"/>
                </a:cubicBezTo>
                <a:cubicBezTo>
                  <a:pt x="120" y="48"/>
                  <a:pt x="120" y="48"/>
                  <a:pt x="120" y="48"/>
                </a:cubicBezTo>
                <a:lnTo>
                  <a:pt x="120" y="56"/>
                </a:lnTo>
                <a:close/>
                <a:moveTo>
                  <a:pt x="8" y="40"/>
                </a:moveTo>
                <a:cubicBezTo>
                  <a:pt x="27" y="8"/>
                  <a:pt x="27" y="8"/>
                  <a:pt x="27" y="8"/>
                </a:cubicBezTo>
                <a:cubicBezTo>
                  <a:pt x="101" y="8"/>
                  <a:pt x="101" y="8"/>
                  <a:pt x="101" y="8"/>
                </a:cubicBezTo>
                <a:cubicBezTo>
                  <a:pt x="120" y="40"/>
                  <a:pt x="120" y="40"/>
                  <a:pt x="120" y="40"/>
                </a:cubicBezTo>
                <a:lnTo>
                  <a:pt x="8" y="4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132C3F-C946-45CE-BB8C-7E36C942DA20}"/>
              </a:ext>
            </a:extLst>
          </p:cNvPr>
          <p:cNvSpPr txBox="1"/>
          <p:nvPr/>
        </p:nvSpPr>
        <p:spPr>
          <a:xfrm>
            <a:off x="1502442" y="4503874"/>
            <a:ext cx="790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4"/>
                </a:solidFill>
                <a:latin typeface="+mj-lt"/>
              </a:rPr>
              <a:t>200K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B0D5D8E-A240-4930-AF6C-0AC755E57407}"/>
              </a:ext>
            </a:extLst>
          </p:cNvPr>
          <p:cNvSpPr txBox="1"/>
          <p:nvPr/>
        </p:nvSpPr>
        <p:spPr>
          <a:xfrm>
            <a:off x="3398761" y="4899756"/>
            <a:ext cx="15840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+mj-lt"/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94A93B1-C9FB-4506-9DB9-CA36BC09083B}"/>
              </a:ext>
            </a:extLst>
          </p:cNvPr>
          <p:cNvSpPr txBox="1"/>
          <p:nvPr/>
        </p:nvSpPr>
        <p:spPr>
          <a:xfrm>
            <a:off x="3825161" y="4503874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</a:rPr>
              <a:t>150K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61C0718-8065-4D3B-9C6A-012C95EB9991}"/>
              </a:ext>
            </a:extLst>
          </p:cNvPr>
          <p:cNvSpPr txBox="1"/>
          <p:nvPr/>
        </p:nvSpPr>
        <p:spPr>
          <a:xfrm>
            <a:off x="1033736" y="4912923"/>
            <a:ext cx="15840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4"/>
                </a:solidFill>
                <a:latin typeface="+mj-lt"/>
              </a:rPr>
              <a:t>Lorem Ipsum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42B765C-0DE9-4702-9DE3-50A4083AA6CA}"/>
              </a:ext>
            </a:extLst>
          </p:cNvPr>
          <p:cNvSpPr/>
          <p:nvPr/>
        </p:nvSpPr>
        <p:spPr>
          <a:xfrm>
            <a:off x="5970276" y="3332127"/>
            <a:ext cx="5673197" cy="1168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is not simply random text. It has roots in a piece of classical Latin literature from 45 BC, making it over 2000 years old. Richard McClintock, a Latin professor at Hampden-Sydney College in Virginia.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448D269-CFD9-40DD-9EF0-16820FEC1F2E}"/>
              </a:ext>
            </a:extLst>
          </p:cNvPr>
          <p:cNvSpPr txBox="1"/>
          <p:nvPr/>
        </p:nvSpPr>
        <p:spPr>
          <a:xfrm>
            <a:off x="5933044" y="2299595"/>
            <a:ext cx="29594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Lorem Ipsum</a:t>
            </a: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A5F24AC6-883E-4AD0-AB8F-3C92287FCC8C}"/>
              </a:ext>
            </a:extLst>
          </p:cNvPr>
          <p:cNvSpPr/>
          <p:nvPr/>
        </p:nvSpPr>
        <p:spPr>
          <a:xfrm flipH="1">
            <a:off x="5628782" y="5238310"/>
            <a:ext cx="1758989" cy="204547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A449DED-1BC0-4B53-8F67-E704285B790D}"/>
              </a:ext>
            </a:extLst>
          </p:cNvPr>
          <p:cNvSpPr txBox="1"/>
          <p:nvPr/>
        </p:nvSpPr>
        <p:spPr>
          <a:xfrm>
            <a:off x="7387771" y="5171306"/>
            <a:ext cx="1576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413664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8FD81280-E2F6-4589-8D7E-84E42A7B0764}"/>
              </a:ext>
            </a:extLst>
          </p:cNvPr>
          <p:cNvGrpSpPr/>
          <p:nvPr/>
        </p:nvGrpSpPr>
        <p:grpSpPr>
          <a:xfrm>
            <a:off x="1081328" y="224971"/>
            <a:ext cx="10029344" cy="6408058"/>
            <a:chOff x="1081328" y="224971"/>
            <a:chExt cx="10029344" cy="6408058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95968FCA-8B98-4707-8B0A-38CAD4FCC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1305" y="345806"/>
              <a:ext cx="3915826" cy="6132401"/>
            </a:xfrm>
            <a:custGeom>
              <a:avLst/>
              <a:gdLst>
                <a:gd name="T0" fmla="*/ 228 w 456"/>
                <a:gd name="T1" fmla="*/ 709 h 714"/>
                <a:gd name="T2" fmla="*/ 249 w 456"/>
                <a:gd name="T3" fmla="*/ 714 h 714"/>
                <a:gd name="T4" fmla="*/ 456 w 456"/>
                <a:gd name="T5" fmla="*/ 231 h 714"/>
                <a:gd name="T6" fmla="*/ 0 w 456"/>
                <a:gd name="T7" fmla="*/ 231 h 714"/>
                <a:gd name="T8" fmla="*/ 207 w 456"/>
                <a:gd name="T9" fmla="*/ 714 h 714"/>
                <a:gd name="T10" fmla="*/ 228 w 456"/>
                <a:gd name="T11" fmla="*/ 709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6" h="714">
                  <a:moveTo>
                    <a:pt x="228" y="709"/>
                  </a:moveTo>
                  <a:cubicBezTo>
                    <a:pt x="235" y="709"/>
                    <a:pt x="242" y="710"/>
                    <a:pt x="249" y="714"/>
                  </a:cubicBezTo>
                  <a:cubicBezTo>
                    <a:pt x="305" y="642"/>
                    <a:pt x="456" y="431"/>
                    <a:pt x="456" y="231"/>
                  </a:cubicBezTo>
                  <a:cubicBezTo>
                    <a:pt x="456" y="5"/>
                    <a:pt x="0" y="0"/>
                    <a:pt x="0" y="231"/>
                  </a:cubicBezTo>
                  <a:cubicBezTo>
                    <a:pt x="0" y="433"/>
                    <a:pt x="150" y="642"/>
                    <a:pt x="207" y="714"/>
                  </a:cubicBezTo>
                  <a:cubicBezTo>
                    <a:pt x="213" y="710"/>
                    <a:pt x="220" y="709"/>
                    <a:pt x="228" y="709"/>
                  </a:cubicBezTo>
                  <a:close/>
                </a:path>
              </a:pathLst>
            </a:custGeom>
            <a:solidFill>
              <a:schemeClr val="accent1">
                <a:alpha val="7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689F03C3-A49A-4256-8DC6-7D97F44748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9433" y="224971"/>
              <a:ext cx="5241239" cy="6408058"/>
            </a:xfrm>
            <a:custGeom>
              <a:avLst/>
              <a:gdLst>
                <a:gd name="T0" fmla="*/ 103 w 610"/>
                <a:gd name="T1" fmla="*/ 200 h 746"/>
                <a:gd name="T2" fmla="*/ 41 w 610"/>
                <a:gd name="T3" fmla="*/ 725 h 746"/>
                <a:gd name="T4" fmla="*/ 67 w 610"/>
                <a:gd name="T5" fmla="*/ 746 h 746"/>
                <a:gd name="T6" fmla="*/ 498 w 610"/>
                <a:gd name="T7" fmla="*/ 428 h 746"/>
                <a:gd name="T8" fmla="*/ 103 w 610"/>
                <a:gd name="T9" fmla="*/ 200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0" h="746">
                  <a:moveTo>
                    <a:pt x="103" y="200"/>
                  </a:moveTo>
                  <a:cubicBezTo>
                    <a:pt x="0" y="377"/>
                    <a:pt x="28" y="638"/>
                    <a:pt x="41" y="725"/>
                  </a:cubicBezTo>
                  <a:cubicBezTo>
                    <a:pt x="52" y="728"/>
                    <a:pt x="62" y="736"/>
                    <a:pt x="67" y="746"/>
                  </a:cubicBezTo>
                  <a:cubicBezTo>
                    <a:pt x="142" y="717"/>
                    <a:pt x="393" y="608"/>
                    <a:pt x="498" y="428"/>
                  </a:cubicBezTo>
                  <a:cubicBezTo>
                    <a:pt x="610" y="232"/>
                    <a:pt x="218" y="0"/>
                    <a:pt x="103" y="200"/>
                  </a:cubicBezTo>
                  <a:close/>
                </a:path>
              </a:pathLst>
            </a:custGeom>
            <a:solidFill>
              <a:schemeClr val="accent3">
                <a:alpha val="7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9D2D9035-7839-41D7-946B-8F1A608E7F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328" y="262732"/>
              <a:ext cx="5260120" cy="6358967"/>
            </a:xfrm>
            <a:custGeom>
              <a:avLst/>
              <a:gdLst>
                <a:gd name="T0" fmla="*/ 572 w 612"/>
                <a:gd name="T1" fmla="*/ 721 h 741"/>
                <a:gd name="T2" fmla="*/ 510 w 612"/>
                <a:gd name="T3" fmla="*/ 195 h 741"/>
                <a:gd name="T4" fmla="*/ 115 w 612"/>
                <a:gd name="T5" fmla="*/ 423 h 741"/>
                <a:gd name="T6" fmla="*/ 545 w 612"/>
                <a:gd name="T7" fmla="*/ 741 h 741"/>
                <a:gd name="T8" fmla="*/ 572 w 612"/>
                <a:gd name="T9" fmla="*/ 721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2" h="741">
                  <a:moveTo>
                    <a:pt x="572" y="721"/>
                  </a:moveTo>
                  <a:cubicBezTo>
                    <a:pt x="584" y="634"/>
                    <a:pt x="612" y="371"/>
                    <a:pt x="510" y="195"/>
                  </a:cubicBezTo>
                  <a:cubicBezTo>
                    <a:pt x="397" y="0"/>
                    <a:pt x="0" y="223"/>
                    <a:pt x="115" y="423"/>
                  </a:cubicBezTo>
                  <a:cubicBezTo>
                    <a:pt x="220" y="605"/>
                    <a:pt x="471" y="713"/>
                    <a:pt x="545" y="741"/>
                  </a:cubicBezTo>
                  <a:cubicBezTo>
                    <a:pt x="551" y="731"/>
                    <a:pt x="560" y="724"/>
                    <a:pt x="572" y="721"/>
                  </a:cubicBezTo>
                  <a:close/>
                </a:path>
              </a:pathLst>
            </a:custGeom>
            <a:solidFill>
              <a:schemeClr val="accent2">
                <a:alpha val="7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80274D87-70D1-4073-B1E3-DD5CA019BD87}"/>
              </a:ext>
            </a:extLst>
          </p:cNvPr>
          <p:cNvSpPr/>
          <p:nvPr/>
        </p:nvSpPr>
        <p:spPr>
          <a:xfrm>
            <a:off x="1153886" y="2220859"/>
            <a:ext cx="1654628" cy="1654628"/>
          </a:xfrm>
          <a:prstGeom prst="ellipse">
            <a:avLst/>
          </a:prstGeom>
          <a:noFill/>
          <a:ln w="381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1BBCA1E-83D0-43E2-8F58-F16764031463}"/>
              </a:ext>
            </a:extLst>
          </p:cNvPr>
          <p:cNvSpPr/>
          <p:nvPr/>
        </p:nvSpPr>
        <p:spPr>
          <a:xfrm>
            <a:off x="3897086" y="2220859"/>
            <a:ext cx="1654628" cy="1654628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DEAF0B9-6C82-4B58-B2D5-BC330C602189}"/>
              </a:ext>
            </a:extLst>
          </p:cNvPr>
          <p:cNvSpPr/>
          <p:nvPr/>
        </p:nvSpPr>
        <p:spPr>
          <a:xfrm>
            <a:off x="6640286" y="2220859"/>
            <a:ext cx="1654628" cy="1654628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E596976-B917-4BFE-ABBA-28DDBB0CFDBA}"/>
              </a:ext>
            </a:extLst>
          </p:cNvPr>
          <p:cNvSpPr/>
          <p:nvPr/>
        </p:nvSpPr>
        <p:spPr>
          <a:xfrm>
            <a:off x="9383486" y="2220859"/>
            <a:ext cx="1654628" cy="1654628"/>
          </a:xfrm>
          <a:prstGeom prst="ellipse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D247940-F160-4E7A-86F3-CD6DE4863A0E}"/>
              </a:ext>
            </a:extLst>
          </p:cNvPr>
          <p:cNvGrpSpPr/>
          <p:nvPr/>
        </p:nvGrpSpPr>
        <p:grpSpPr>
          <a:xfrm>
            <a:off x="1766705" y="2734680"/>
            <a:ext cx="428990" cy="626986"/>
            <a:chOff x="6258454" y="3849160"/>
            <a:chExt cx="330200" cy="482600"/>
          </a:xfrm>
          <a:solidFill>
            <a:schemeClr val="accent1"/>
          </a:solidFill>
        </p:grpSpPr>
        <p:sp>
          <p:nvSpPr>
            <p:cNvPr id="8" name="Freeform 35">
              <a:extLst>
                <a:ext uri="{FF2B5EF4-FFF2-40B4-BE49-F238E27FC236}">
                  <a16:creationId xmlns:a16="http://schemas.microsoft.com/office/drawing/2014/main" id="{516F928E-B4CA-467B-A668-9BACF23F13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58454" y="3849160"/>
              <a:ext cx="330200" cy="482600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36">
              <a:extLst>
                <a:ext uri="{FF2B5EF4-FFF2-40B4-BE49-F238E27FC236}">
                  <a16:creationId xmlns:a16="http://schemas.microsoft.com/office/drawing/2014/main" id="{3897FCB7-434B-4910-B94D-0ACE73F0C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3066" y="3925360"/>
              <a:ext cx="96837" cy="96838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05F09FE-183A-4D30-B127-5DB18E04AA08}"/>
              </a:ext>
            </a:extLst>
          </p:cNvPr>
          <p:cNvGrpSpPr/>
          <p:nvPr/>
        </p:nvGrpSpPr>
        <p:grpSpPr>
          <a:xfrm>
            <a:off x="4411939" y="2784179"/>
            <a:ext cx="624922" cy="527988"/>
            <a:chOff x="8106304" y="2931585"/>
            <a:chExt cx="481012" cy="406400"/>
          </a:xfrm>
          <a:solidFill>
            <a:schemeClr val="accent2"/>
          </a:solidFill>
        </p:grpSpPr>
        <p:sp>
          <p:nvSpPr>
            <p:cNvPr id="11" name="Freeform 42">
              <a:extLst>
                <a:ext uri="{FF2B5EF4-FFF2-40B4-BE49-F238E27FC236}">
                  <a16:creationId xmlns:a16="http://schemas.microsoft.com/office/drawing/2014/main" id="{83199C15-0E0B-4942-986D-85FAACE11D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26954" y="3037947"/>
              <a:ext cx="241300" cy="239713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0 w 64"/>
                <a:gd name="T11" fmla="*/ 48 h 64"/>
                <a:gd name="T12" fmla="*/ 16 w 64"/>
                <a:gd name="T13" fmla="*/ 50 h 64"/>
                <a:gd name="T14" fmla="*/ 14 w 64"/>
                <a:gd name="T15" fmla="*/ 16 h 64"/>
                <a:gd name="T16" fmla="*/ 48 w 64"/>
                <a:gd name="T17" fmla="*/ 14 h 64"/>
                <a:gd name="T18" fmla="*/ 50 w 64"/>
                <a:gd name="T19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0" y="48"/>
                  </a:moveTo>
                  <a:cubicBezTo>
                    <a:pt x="42" y="58"/>
                    <a:pt x="26" y="59"/>
                    <a:pt x="16" y="50"/>
                  </a:cubicBezTo>
                  <a:cubicBezTo>
                    <a:pt x="6" y="42"/>
                    <a:pt x="5" y="26"/>
                    <a:pt x="14" y="16"/>
                  </a:cubicBezTo>
                  <a:cubicBezTo>
                    <a:pt x="22" y="6"/>
                    <a:pt x="38" y="5"/>
                    <a:pt x="48" y="14"/>
                  </a:cubicBezTo>
                  <a:cubicBezTo>
                    <a:pt x="58" y="22"/>
                    <a:pt x="59" y="38"/>
                    <a:pt x="50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43">
              <a:extLst>
                <a:ext uri="{FF2B5EF4-FFF2-40B4-BE49-F238E27FC236}">
                  <a16:creationId xmlns:a16="http://schemas.microsoft.com/office/drawing/2014/main" id="{67DC7DDA-85CC-4224-AAE4-9DF6931E3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7279" y="3096685"/>
              <a:ext cx="68262" cy="68263"/>
            </a:xfrm>
            <a:custGeom>
              <a:avLst/>
              <a:gdLst>
                <a:gd name="T0" fmla="*/ 16 w 18"/>
                <a:gd name="T1" fmla="*/ 0 h 18"/>
                <a:gd name="T2" fmla="*/ 0 w 18"/>
                <a:gd name="T3" fmla="*/ 16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4 w 18"/>
                <a:gd name="T11" fmla="*/ 16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8"/>
                    <a:pt x="4" y="17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44">
              <a:extLst>
                <a:ext uri="{FF2B5EF4-FFF2-40B4-BE49-F238E27FC236}">
                  <a16:creationId xmlns:a16="http://schemas.microsoft.com/office/drawing/2014/main" id="{98B0B464-95E2-4E85-8358-C591123AA0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06304" y="2931585"/>
              <a:ext cx="481012" cy="406400"/>
            </a:xfrm>
            <a:custGeom>
              <a:avLst/>
              <a:gdLst>
                <a:gd name="T0" fmla="*/ 118 w 128"/>
                <a:gd name="T1" fmla="*/ 24 h 108"/>
                <a:gd name="T2" fmla="*/ 101 w 128"/>
                <a:gd name="T3" fmla="*/ 21 h 108"/>
                <a:gd name="T4" fmla="*/ 95 w 128"/>
                <a:gd name="T5" fmla="*/ 8 h 108"/>
                <a:gd name="T6" fmla="*/ 84 w 128"/>
                <a:gd name="T7" fmla="*/ 0 h 108"/>
                <a:gd name="T8" fmla="*/ 44 w 128"/>
                <a:gd name="T9" fmla="*/ 0 h 108"/>
                <a:gd name="T10" fmla="*/ 33 w 128"/>
                <a:gd name="T11" fmla="*/ 8 h 108"/>
                <a:gd name="T12" fmla="*/ 27 w 128"/>
                <a:gd name="T13" fmla="*/ 21 h 108"/>
                <a:gd name="T14" fmla="*/ 10 w 128"/>
                <a:gd name="T15" fmla="*/ 24 h 108"/>
                <a:gd name="T16" fmla="*/ 0 w 128"/>
                <a:gd name="T17" fmla="*/ 36 h 108"/>
                <a:gd name="T18" fmla="*/ 0 w 128"/>
                <a:gd name="T19" fmla="*/ 96 h 108"/>
                <a:gd name="T20" fmla="*/ 12 w 128"/>
                <a:gd name="T21" fmla="*/ 108 h 108"/>
                <a:gd name="T22" fmla="*/ 116 w 128"/>
                <a:gd name="T23" fmla="*/ 108 h 108"/>
                <a:gd name="T24" fmla="*/ 128 w 128"/>
                <a:gd name="T25" fmla="*/ 96 h 108"/>
                <a:gd name="T26" fmla="*/ 128 w 128"/>
                <a:gd name="T27" fmla="*/ 36 h 108"/>
                <a:gd name="T28" fmla="*/ 118 w 128"/>
                <a:gd name="T29" fmla="*/ 24 h 108"/>
                <a:gd name="T30" fmla="*/ 120 w 128"/>
                <a:gd name="T31" fmla="*/ 96 h 108"/>
                <a:gd name="T32" fmla="*/ 116 w 128"/>
                <a:gd name="T33" fmla="*/ 100 h 108"/>
                <a:gd name="T34" fmla="*/ 12 w 128"/>
                <a:gd name="T35" fmla="*/ 100 h 108"/>
                <a:gd name="T36" fmla="*/ 8 w 128"/>
                <a:gd name="T37" fmla="*/ 96 h 108"/>
                <a:gd name="T38" fmla="*/ 8 w 128"/>
                <a:gd name="T39" fmla="*/ 36 h 108"/>
                <a:gd name="T40" fmla="*/ 11 w 128"/>
                <a:gd name="T41" fmla="*/ 32 h 108"/>
                <a:gd name="T42" fmla="*/ 33 w 128"/>
                <a:gd name="T43" fmla="*/ 28 h 108"/>
                <a:gd name="T44" fmla="*/ 40 w 128"/>
                <a:gd name="T45" fmla="*/ 11 h 108"/>
                <a:gd name="T46" fmla="*/ 44 w 128"/>
                <a:gd name="T47" fmla="*/ 8 h 108"/>
                <a:gd name="T48" fmla="*/ 84 w 128"/>
                <a:gd name="T49" fmla="*/ 8 h 108"/>
                <a:gd name="T50" fmla="*/ 88 w 128"/>
                <a:gd name="T51" fmla="*/ 11 h 108"/>
                <a:gd name="T52" fmla="*/ 95 w 128"/>
                <a:gd name="T53" fmla="*/ 28 h 108"/>
                <a:gd name="T54" fmla="*/ 117 w 128"/>
                <a:gd name="T55" fmla="*/ 32 h 108"/>
                <a:gd name="T56" fmla="*/ 120 w 128"/>
                <a:gd name="T57" fmla="*/ 36 h 108"/>
                <a:gd name="T58" fmla="*/ 120 w 128"/>
                <a:gd name="T59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" h="108">
                  <a:moveTo>
                    <a:pt x="118" y="24"/>
                  </a:moveTo>
                  <a:cubicBezTo>
                    <a:pt x="101" y="21"/>
                    <a:pt x="101" y="21"/>
                    <a:pt x="101" y="21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3" y="3"/>
                    <a:pt x="89" y="0"/>
                    <a:pt x="8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9" y="0"/>
                    <a:pt x="35" y="3"/>
                    <a:pt x="33" y="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4" y="25"/>
                    <a:pt x="0" y="30"/>
                    <a:pt x="0" y="3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23" y="108"/>
                    <a:pt x="128" y="103"/>
                    <a:pt x="128" y="96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28" y="30"/>
                    <a:pt x="124" y="25"/>
                    <a:pt x="118" y="24"/>
                  </a:cubicBezTo>
                  <a:close/>
                  <a:moveTo>
                    <a:pt x="120" y="96"/>
                  </a:moveTo>
                  <a:cubicBezTo>
                    <a:pt x="120" y="98"/>
                    <a:pt x="118" y="100"/>
                    <a:pt x="116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0" y="100"/>
                    <a:pt x="8" y="98"/>
                    <a:pt x="8" y="9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4"/>
                    <a:pt x="9" y="32"/>
                    <a:pt x="11" y="32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9"/>
                    <a:pt x="42" y="8"/>
                    <a:pt x="44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6" y="8"/>
                    <a:pt x="87" y="9"/>
                    <a:pt x="88" y="11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9" y="32"/>
                    <a:pt x="120" y="34"/>
                    <a:pt x="120" y="36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4" name="Freeform 34">
            <a:extLst>
              <a:ext uri="{FF2B5EF4-FFF2-40B4-BE49-F238E27FC236}">
                <a16:creationId xmlns:a16="http://schemas.microsoft.com/office/drawing/2014/main" id="{A444DE35-5169-449B-8E80-D6500291FAD6}"/>
              </a:ext>
            </a:extLst>
          </p:cNvPr>
          <p:cNvSpPr>
            <a:spLocks noEditPoints="1"/>
          </p:cNvSpPr>
          <p:nvPr/>
        </p:nvSpPr>
        <p:spPr bwMode="auto">
          <a:xfrm>
            <a:off x="7144826" y="2729524"/>
            <a:ext cx="645548" cy="626986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2BD7211-CC30-44A7-82A3-18491312EBF9}"/>
              </a:ext>
            </a:extLst>
          </p:cNvPr>
          <p:cNvGrpSpPr/>
          <p:nvPr/>
        </p:nvGrpSpPr>
        <p:grpSpPr>
          <a:xfrm>
            <a:off x="9853701" y="2729524"/>
            <a:ext cx="714198" cy="626986"/>
            <a:chOff x="6336507" y="4842935"/>
            <a:chExt cx="481012" cy="422275"/>
          </a:xfrm>
          <a:solidFill>
            <a:schemeClr val="accent4"/>
          </a:solidFill>
        </p:grpSpPr>
        <p:sp>
          <p:nvSpPr>
            <p:cNvPr id="16" name="Freeform 23">
              <a:extLst>
                <a:ext uri="{FF2B5EF4-FFF2-40B4-BE49-F238E27FC236}">
                  <a16:creationId xmlns:a16="http://schemas.microsoft.com/office/drawing/2014/main" id="{8D90D60B-35FD-4ACA-B027-0FE85499A4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36507" y="4842935"/>
              <a:ext cx="481012" cy="422275"/>
            </a:xfrm>
            <a:custGeom>
              <a:avLst/>
              <a:gdLst>
                <a:gd name="T0" fmla="*/ 128 w 128"/>
                <a:gd name="T1" fmla="*/ 66 h 112"/>
                <a:gd name="T2" fmla="*/ 112 w 128"/>
                <a:gd name="T3" fmla="*/ 6 h 112"/>
                <a:gd name="T4" fmla="*/ 104 w 128"/>
                <a:gd name="T5" fmla="*/ 0 h 112"/>
                <a:gd name="T6" fmla="*/ 64 w 128"/>
                <a:gd name="T7" fmla="*/ 0 h 112"/>
                <a:gd name="T8" fmla="*/ 24 w 128"/>
                <a:gd name="T9" fmla="*/ 0 h 112"/>
                <a:gd name="T10" fmla="*/ 16 w 128"/>
                <a:gd name="T11" fmla="*/ 6 h 112"/>
                <a:gd name="T12" fmla="*/ 0 w 128"/>
                <a:gd name="T13" fmla="*/ 66 h 112"/>
                <a:gd name="T14" fmla="*/ 0 w 128"/>
                <a:gd name="T15" fmla="*/ 68 h 112"/>
                <a:gd name="T16" fmla="*/ 0 w 128"/>
                <a:gd name="T17" fmla="*/ 96 h 112"/>
                <a:gd name="T18" fmla="*/ 16 w 128"/>
                <a:gd name="T19" fmla="*/ 112 h 112"/>
                <a:gd name="T20" fmla="*/ 112 w 128"/>
                <a:gd name="T21" fmla="*/ 112 h 112"/>
                <a:gd name="T22" fmla="*/ 128 w 128"/>
                <a:gd name="T23" fmla="*/ 96 h 112"/>
                <a:gd name="T24" fmla="*/ 128 w 128"/>
                <a:gd name="T25" fmla="*/ 68 h 112"/>
                <a:gd name="T26" fmla="*/ 128 w 128"/>
                <a:gd name="T27" fmla="*/ 66 h 112"/>
                <a:gd name="T28" fmla="*/ 120 w 128"/>
                <a:gd name="T29" fmla="*/ 96 h 112"/>
                <a:gd name="T30" fmla="*/ 112 w 128"/>
                <a:gd name="T31" fmla="*/ 104 h 112"/>
                <a:gd name="T32" fmla="*/ 16 w 128"/>
                <a:gd name="T33" fmla="*/ 104 h 112"/>
                <a:gd name="T34" fmla="*/ 8 w 128"/>
                <a:gd name="T35" fmla="*/ 96 h 112"/>
                <a:gd name="T36" fmla="*/ 8 w 128"/>
                <a:gd name="T37" fmla="*/ 68 h 112"/>
                <a:gd name="T38" fmla="*/ 24 w 128"/>
                <a:gd name="T39" fmla="*/ 8 h 112"/>
                <a:gd name="T40" fmla="*/ 104 w 128"/>
                <a:gd name="T41" fmla="*/ 8 h 112"/>
                <a:gd name="T42" fmla="*/ 120 w 128"/>
                <a:gd name="T43" fmla="*/ 68 h 112"/>
                <a:gd name="T44" fmla="*/ 120 w 128"/>
                <a:gd name="T45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8" h="112">
                  <a:moveTo>
                    <a:pt x="128" y="66"/>
                  </a:moveTo>
                  <a:cubicBezTo>
                    <a:pt x="112" y="6"/>
                    <a:pt x="112" y="6"/>
                    <a:pt x="112" y="6"/>
                  </a:cubicBezTo>
                  <a:cubicBezTo>
                    <a:pt x="111" y="2"/>
                    <a:pt x="108" y="0"/>
                    <a:pt x="10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7" y="2"/>
                    <a:pt x="16" y="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0" y="67"/>
                    <a:pt x="0" y="6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5"/>
                    <a:pt x="7" y="112"/>
                    <a:pt x="16" y="112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21" y="112"/>
                    <a:pt x="128" y="105"/>
                    <a:pt x="128" y="96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7"/>
                    <a:pt x="128" y="67"/>
                    <a:pt x="128" y="66"/>
                  </a:cubicBezTo>
                  <a:close/>
                  <a:moveTo>
                    <a:pt x="120" y="96"/>
                  </a:moveTo>
                  <a:cubicBezTo>
                    <a:pt x="120" y="100"/>
                    <a:pt x="116" y="104"/>
                    <a:pt x="112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2" y="104"/>
                    <a:pt x="8" y="100"/>
                    <a:pt x="8" y="9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20" y="68"/>
                    <a:pt x="120" y="68"/>
                    <a:pt x="120" y="68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24">
              <a:extLst>
                <a:ext uri="{FF2B5EF4-FFF2-40B4-BE49-F238E27FC236}">
                  <a16:creationId xmlns:a16="http://schemas.microsoft.com/office/drawing/2014/main" id="{5267B17C-08A2-45A3-BC79-BD1A0D128B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93657" y="4903260"/>
              <a:ext cx="368300" cy="271463"/>
            </a:xfrm>
            <a:custGeom>
              <a:avLst/>
              <a:gdLst>
                <a:gd name="T0" fmla="*/ 80 w 98"/>
                <a:gd name="T1" fmla="*/ 0 h 72"/>
                <a:gd name="T2" fmla="*/ 18 w 98"/>
                <a:gd name="T3" fmla="*/ 0 h 72"/>
                <a:gd name="T4" fmla="*/ 14 w 98"/>
                <a:gd name="T5" fmla="*/ 3 h 72"/>
                <a:gd name="T6" fmla="*/ 0 w 98"/>
                <a:gd name="T7" fmla="*/ 51 h 72"/>
                <a:gd name="T8" fmla="*/ 1 w 98"/>
                <a:gd name="T9" fmla="*/ 54 h 72"/>
                <a:gd name="T10" fmla="*/ 4 w 98"/>
                <a:gd name="T11" fmla="*/ 56 h 72"/>
                <a:gd name="T12" fmla="*/ 16 w 98"/>
                <a:gd name="T13" fmla="*/ 56 h 72"/>
                <a:gd name="T14" fmla="*/ 20 w 98"/>
                <a:gd name="T15" fmla="*/ 56 h 72"/>
                <a:gd name="T16" fmla="*/ 23 w 98"/>
                <a:gd name="T17" fmla="*/ 56 h 72"/>
                <a:gd name="T18" fmla="*/ 28 w 98"/>
                <a:gd name="T19" fmla="*/ 68 h 72"/>
                <a:gd name="T20" fmla="*/ 35 w 98"/>
                <a:gd name="T21" fmla="*/ 72 h 72"/>
                <a:gd name="T22" fmla="*/ 63 w 98"/>
                <a:gd name="T23" fmla="*/ 72 h 72"/>
                <a:gd name="T24" fmla="*/ 70 w 98"/>
                <a:gd name="T25" fmla="*/ 68 h 72"/>
                <a:gd name="T26" fmla="*/ 75 w 98"/>
                <a:gd name="T27" fmla="*/ 56 h 72"/>
                <a:gd name="T28" fmla="*/ 78 w 98"/>
                <a:gd name="T29" fmla="*/ 56 h 72"/>
                <a:gd name="T30" fmla="*/ 82 w 98"/>
                <a:gd name="T31" fmla="*/ 56 h 72"/>
                <a:gd name="T32" fmla="*/ 94 w 98"/>
                <a:gd name="T33" fmla="*/ 56 h 72"/>
                <a:gd name="T34" fmla="*/ 97 w 98"/>
                <a:gd name="T35" fmla="*/ 54 h 72"/>
                <a:gd name="T36" fmla="*/ 98 w 98"/>
                <a:gd name="T37" fmla="*/ 51 h 72"/>
                <a:gd name="T38" fmla="*/ 84 w 98"/>
                <a:gd name="T39" fmla="*/ 3 h 72"/>
                <a:gd name="T40" fmla="*/ 80 w 98"/>
                <a:gd name="T41" fmla="*/ 0 h 72"/>
                <a:gd name="T42" fmla="*/ 82 w 98"/>
                <a:gd name="T43" fmla="*/ 48 h 72"/>
                <a:gd name="T44" fmla="*/ 75 w 98"/>
                <a:gd name="T45" fmla="*/ 48 h 72"/>
                <a:gd name="T46" fmla="*/ 68 w 98"/>
                <a:gd name="T47" fmla="*/ 52 h 72"/>
                <a:gd name="T48" fmla="*/ 63 w 98"/>
                <a:gd name="T49" fmla="*/ 64 h 72"/>
                <a:gd name="T50" fmla="*/ 35 w 98"/>
                <a:gd name="T51" fmla="*/ 64 h 72"/>
                <a:gd name="T52" fmla="*/ 30 w 98"/>
                <a:gd name="T53" fmla="*/ 52 h 72"/>
                <a:gd name="T54" fmla="*/ 23 w 98"/>
                <a:gd name="T55" fmla="*/ 48 h 72"/>
                <a:gd name="T56" fmla="*/ 16 w 98"/>
                <a:gd name="T57" fmla="*/ 48 h 72"/>
                <a:gd name="T58" fmla="*/ 6 w 98"/>
                <a:gd name="T59" fmla="*/ 48 h 72"/>
                <a:gd name="T60" fmla="*/ 18 w 98"/>
                <a:gd name="T61" fmla="*/ 4 h 72"/>
                <a:gd name="T62" fmla="*/ 80 w 98"/>
                <a:gd name="T63" fmla="*/ 4 h 72"/>
                <a:gd name="T64" fmla="*/ 92 w 98"/>
                <a:gd name="T65" fmla="*/ 48 h 72"/>
                <a:gd name="T66" fmla="*/ 82 w 98"/>
                <a:gd name="T67" fmla="*/ 4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8" h="72">
                  <a:moveTo>
                    <a:pt x="8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5" y="1"/>
                    <a:pt x="14" y="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1" y="54"/>
                  </a:cubicBezTo>
                  <a:cubicBezTo>
                    <a:pt x="2" y="55"/>
                    <a:pt x="3" y="56"/>
                    <a:pt x="4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30" y="70"/>
                    <a:pt x="32" y="72"/>
                    <a:pt x="35" y="72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6" y="72"/>
                    <a:pt x="68" y="70"/>
                    <a:pt x="70" y="68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5" y="56"/>
                    <a:pt x="96" y="55"/>
                    <a:pt x="97" y="54"/>
                  </a:cubicBezTo>
                  <a:cubicBezTo>
                    <a:pt x="98" y="53"/>
                    <a:pt x="98" y="52"/>
                    <a:pt x="98" y="51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3" y="1"/>
                    <a:pt x="82" y="0"/>
                    <a:pt x="80" y="0"/>
                  </a:cubicBezTo>
                  <a:close/>
                  <a:moveTo>
                    <a:pt x="82" y="48"/>
                  </a:moveTo>
                  <a:cubicBezTo>
                    <a:pt x="75" y="48"/>
                    <a:pt x="75" y="48"/>
                    <a:pt x="75" y="48"/>
                  </a:cubicBezTo>
                  <a:cubicBezTo>
                    <a:pt x="72" y="48"/>
                    <a:pt x="70" y="50"/>
                    <a:pt x="68" y="5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8" y="50"/>
                    <a:pt x="26" y="48"/>
                    <a:pt x="23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92" y="48"/>
                    <a:pt x="92" y="48"/>
                    <a:pt x="92" y="48"/>
                  </a:cubicBezTo>
                  <a:lnTo>
                    <a:pt x="82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E8636B1-7634-44C8-A37A-E20AD43A8EF4}"/>
              </a:ext>
            </a:extLst>
          </p:cNvPr>
          <p:cNvSpPr txBox="1"/>
          <p:nvPr/>
        </p:nvSpPr>
        <p:spPr>
          <a:xfrm>
            <a:off x="3858049" y="226146"/>
            <a:ext cx="43540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Lorem Ipsum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76EB7A-746F-4C7B-BD8F-1E3D76763975}"/>
              </a:ext>
            </a:extLst>
          </p:cNvPr>
          <p:cNvSpPr/>
          <p:nvPr/>
        </p:nvSpPr>
        <p:spPr>
          <a:xfrm>
            <a:off x="961890" y="4389308"/>
            <a:ext cx="2038620" cy="891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comes from section Contrary to popular belief.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94037E-1ADB-43ED-99D3-C0A200C31614}"/>
              </a:ext>
            </a:extLst>
          </p:cNvPr>
          <p:cNvSpPr txBox="1"/>
          <p:nvPr/>
        </p:nvSpPr>
        <p:spPr>
          <a:xfrm>
            <a:off x="1109006" y="4019976"/>
            <a:ext cx="1744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330FDB0-AE36-4922-BCE4-8AAFB11369C3}"/>
              </a:ext>
            </a:extLst>
          </p:cNvPr>
          <p:cNvSpPr txBox="1"/>
          <p:nvPr/>
        </p:nvSpPr>
        <p:spPr>
          <a:xfrm>
            <a:off x="3852206" y="4019976"/>
            <a:ext cx="1744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F57568F-392D-4AE7-AA35-3F07A1A46C07}"/>
              </a:ext>
            </a:extLst>
          </p:cNvPr>
          <p:cNvSpPr txBox="1"/>
          <p:nvPr/>
        </p:nvSpPr>
        <p:spPr>
          <a:xfrm>
            <a:off x="6595406" y="4019976"/>
            <a:ext cx="1744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07A4DDD-4152-4AA9-8288-21B723F6B8A2}"/>
              </a:ext>
            </a:extLst>
          </p:cNvPr>
          <p:cNvSpPr txBox="1"/>
          <p:nvPr/>
        </p:nvSpPr>
        <p:spPr>
          <a:xfrm>
            <a:off x="9338606" y="4019976"/>
            <a:ext cx="1744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Lorem Ipsum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3873A1F-FCDF-484B-83AB-64EC1E1868E0}"/>
              </a:ext>
            </a:extLst>
          </p:cNvPr>
          <p:cNvSpPr/>
          <p:nvPr/>
        </p:nvSpPr>
        <p:spPr>
          <a:xfrm>
            <a:off x="3716433" y="4389308"/>
            <a:ext cx="2038620" cy="891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comes from section Contrary to popular belief.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C534A11-C8CD-4119-A54E-F4CD9CE4912F}"/>
              </a:ext>
            </a:extLst>
          </p:cNvPr>
          <p:cNvSpPr/>
          <p:nvPr/>
        </p:nvSpPr>
        <p:spPr>
          <a:xfrm>
            <a:off x="6444648" y="4389308"/>
            <a:ext cx="2038620" cy="891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comes from section Contrary to popular belief.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A0471C8-BFCE-461C-8877-1CE8D6D66C38}"/>
              </a:ext>
            </a:extLst>
          </p:cNvPr>
          <p:cNvSpPr/>
          <p:nvPr/>
        </p:nvSpPr>
        <p:spPr>
          <a:xfrm>
            <a:off x="9195545" y="4389308"/>
            <a:ext cx="2038620" cy="891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comes from section Contrary to popular belief.</a:t>
            </a:r>
          </a:p>
        </p:txBody>
      </p:sp>
    </p:spTree>
    <p:extLst>
      <p:ext uri="{BB962C8B-B14F-4D97-AF65-F5344CB8AC3E}">
        <p14:creationId xmlns:p14="http://schemas.microsoft.com/office/powerpoint/2010/main" val="172172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A584EB7-031A-43A3-8C10-14F4ADAE1878}"/>
              </a:ext>
            </a:extLst>
          </p:cNvPr>
          <p:cNvGrpSpPr/>
          <p:nvPr/>
        </p:nvGrpSpPr>
        <p:grpSpPr>
          <a:xfrm>
            <a:off x="7348826" y="1774930"/>
            <a:ext cx="3312452" cy="2852730"/>
            <a:chOff x="5865813" y="1951038"/>
            <a:chExt cx="1727200" cy="1487488"/>
          </a:xfrm>
        </p:grpSpPr>
        <p:sp>
          <p:nvSpPr>
            <p:cNvPr id="8" name="Freeform 15">
              <a:extLst>
                <a:ext uri="{FF2B5EF4-FFF2-40B4-BE49-F238E27FC236}">
                  <a16:creationId xmlns:a16="http://schemas.microsoft.com/office/drawing/2014/main" id="{0DDF66B4-ED47-432B-AF74-65CA502780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65813" y="1951038"/>
              <a:ext cx="1487488" cy="1487488"/>
            </a:xfrm>
            <a:custGeom>
              <a:avLst/>
              <a:gdLst>
                <a:gd name="T0" fmla="*/ 198 w 396"/>
                <a:gd name="T1" fmla="*/ 0 h 395"/>
                <a:gd name="T2" fmla="*/ 0 w 396"/>
                <a:gd name="T3" fmla="*/ 198 h 395"/>
                <a:gd name="T4" fmla="*/ 198 w 396"/>
                <a:gd name="T5" fmla="*/ 395 h 395"/>
                <a:gd name="T6" fmla="*/ 396 w 396"/>
                <a:gd name="T7" fmla="*/ 198 h 395"/>
                <a:gd name="T8" fmla="*/ 198 w 396"/>
                <a:gd name="T9" fmla="*/ 0 h 395"/>
                <a:gd name="T10" fmla="*/ 198 w 396"/>
                <a:gd name="T11" fmla="*/ 331 h 395"/>
                <a:gd name="T12" fmla="*/ 65 w 396"/>
                <a:gd name="T13" fmla="*/ 198 h 395"/>
                <a:gd name="T14" fmla="*/ 198 w 396"/>
                <a:gd name="T15" fmla="*/ 65 h 395"/>
                <a:gd name="T16" fmla="*/ 331 w 396"/>
                <a:gd name="T17" fmla="*/ 198 h 395"/>
                <a:gd name="T18" fmla="*/ 198 w 396"/>
                <a:gd name="T19" fmla="*/ 33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6" h="395">
                  <a:moveTo>
                    <a:pt x="198" y="0"/>
                  </a:moveTo>
                  <a:cubicBezTo>
                    <a:pt x="89" y="0"/>
                    <a:pt x="0" y="88"/>
                    <a:pt x="0" y="198"/>
                  </a:cubicBezTo>
                  <a:cubicBezTo>
                    <a:pt x="0" y="307"/>
                    <a:pt x="89" y="395"/>
                    <a:pt x="198" y="395"/>
                  </a:cubicBezTo>
                  <a:cubicBezTo>
                    <a:pt x="307" y="395"/>
                    <a:pt x="396" y="307"/>
                    <a:pt x="396" y="198"/>
                  </a:cubicBezTo>
                  <a:cubicBezTo>
                    <a:pt x="396" y="88"/>
                    <a:pt x="307" y="0"/>
                    <a:pt x="198" y="0"/>
                  </a:cubicBezTo>
                  <a:close/>
                  <a:moveTo>
                    <a:pt x="198" y="331"/>
                  </a:moveTo>
                  <a:cubicBezTo>
                    <a:pt x="124" y="331"/>
                    <a:pt x="65" y="271"/>
                    <a:pt x="65" y="198"/>
                  </a:cubicBezTo>
                  <a:cubicBezTo>
                    <a:pt x="65" y="124"/>
                    <a:pt x="124" y="65"/>
                    <a:pt x="198" y="65"/>
                  </a:cubicBezTo>
                  <a:cubicBezTo>
                    <a:pt x="271" y="65"/>
                    <a:pt x="331" y="124"/>
                    <a:pt x="331" y="198"/>
                  </a:cubicBezTo>
                  <a:cubicBezTo>
                    <a:pt x="331" y="271"/>
                    <a:pt x="271" y="331"/>
                    <a:pt x="198" y="3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">
              <a:extLst>
                <a:ext uri="{FF2B5EF4-FFF2-40B4-BE49-F238E27FC236}">
                  <a16:creationId xmlns:a16="http://schemas.microsoft.com/office/drawing/2014/main" id="{13048CDF-F3DF-479E-BBB1-6FA0BC9AC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7388" y="2554288"/>
              <a:ext cx="555625" cy="282575"/>
            </a:xfrm>
            <a:custGeom>
              <a:avLst/>
              <a:gdLst>
                <a:gd name="T0" fmla="*/ 298 w 350"/>
                <a:gd name="T1" fmla="*/ 178 h 178"/>
                <a:gd name="T2" fmla="*/ 0 w 350"/>
                <a:gd name="T3" fmla="*/ 178 h 178"/>
                <a:gd name="T4" fmla="*/ 0 w 350"/>
                <a:gd name="T5" fmla="*/ 0 h 178"/>
                <a:gd name="T6" fmla="*/ 298 w 350"/>
                <a:gd name="T7" fmla="*/ 0 h 178"/>
                <a:gd name="T8" fmla="*/ 350 w 350"/>
                <a:gd name="T9" fmla="*/ 90 h 178"/>
                <a:gd name="T10" fmla="*/ 298 w 350"/>
                <a:gd name="T11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0" h="178">
                  <a:moveTo>
                    <a:pt x="298" y="178"/>
                  </a:moveTo>
                  <a:lnTo>
                    <a:pt x="0" y="178"/>
                  </a:lnTo>
                  <a:lnTo>
                    <a:pt x="0" y="0"/>
                  </a:lnTo>
                  <a:lnTo>
                    <a:pt x="298" y="0"/>
                  </a:lnTo>
                  <a:lnTo>
                    <a:pt x="350" y="90"/>
                  </a:lnTo>
                  <a:lnTo>
                    <a:pt x="298" y="17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23">
              <a:extLst>
                <a:ext uri="{FF2B5EF4-FFF2-40B4-BE49-F238E27FC236}">
                  <a16:creationId xmlns:a16="http://schemas.microsoft.com/office/drawing/2014/main" id="{332C3168-A323-4FE9-8687-80EAC3CBCE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3463" y="2203133"/>
              <a:ext cx="998538" cy="9985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662E30E-921E-4AF0-82EF-71AD8F6DD365}"/>
              </a:ext>
            </a:extLst>
          </p:cNvPr>
          <p:cNvGrpSpPr/>
          <p:nvPr/>
        </p:nvGrpSpPr>
        <p:grpSpPr>
          <a:xfrm>
            <a:off x="4444341" y="1774930"/>
            <a:ext cx="3306362" cy="2852730"/>
            <a:chOff x="4351338" y="1951038"/>
            <a:chExt cx="1724025" cy="1487488"/>
          </a:xfrm>
        </p:grpSpPr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D40754BA-BC2A-4D79-8C9E-64E6E9ECFB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1338" y="1951038"/>
              <a:ext cx="1487488" cy="1487488"/>
            </a:xfrm>
            <a:custGeom>
              <a:avLst/>
              <a:gdLst>
                <a:gd name="T0" fmla="*/ 198 w 396"/>
                <a:gd name="T1" fmla="*/ 0 h 395"/>
                <a:gd name="T2" fmla="*/ 0 w 396"/>
                <a:gd name="T3" fmla="*/ 198 h 395"/>
                <a:gd name="T4" fmla="*/ 198 w 396"/>
                <a:gd name="T5" fmla="*/ 395 h 395"/>
                <a:gd name="T6" fmla="*/ 396 w 396"/>
                <a:gd name="T7" fmla="*/ 198 h 395"/>
                <a:gd name="T8" fmla="*/ 198 w 396"/>
                <a:gd name="T9" fmla="*/ 0 h 395"/>
                <a:gd name="T10" fmla="*/ 198 w 396"/>
                <a:gd name="T11" fmla="*/ 331 h 395"/>
                <a:gd name="T12" fmla="*/ 65 w 396"/>
                <a:gd name="T13" fmla="*/ 198 h 395"/>
                <a:gd name="T14" fmla="*/ 198 w 396"/>
                <a:gd name="T15" fmla="*/ 65 h 395"/>
                <a:gd name="T16" fmla="*/ 331 w 396"/>
                <a:gd name="T17" fmla="*/ 198 h 395"/>
                <a:gd name="T18" fmla="*/ 198 w 396"/>
                <a:gd name="T19" fmla="*/ 33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6" h="395">
                  <a:moveTo>
                    <a:pt x="198" y="0"/>
                  </a:moveTo>
                  <a:cubicBezTo>
                    <a:pt x="89" y="0"/>
                    <a:pt x="0" y="88"/>
                    <a:pt x="0" y="198"/>
                  </a:cubicBezTo>
                  <a:cubicBezTo>
                    <a:pt x="0" y="307"/>
                    <a:pt x="89" y="395"/>
                    <a:pt x="198" y="395"/>
                  </a:cubicBezTo>
                  <a:cubicBezTo>
                    <a:pt x="307" y="395"/>
                    <a:pt x="396" y="307"/>
                    <a:pt x="396" y="198"/>
                  </a:cubicBezTo>
                  <a:cubicBezTo>
                    <a:pt x="396" y="88"/>
                    <a:pt x="307" y="0"/>
                    <a:pt x="198" y="0"/>
                  </a:cubicBezTo>
                  <a:close/>
                  <a:moveTo>
                    <a:pt x="198" y="331"/>
                  </a:moveTo>
                  <a:cubicBezTo>
                    <a:pt x="125" y="331"/>
                    <a:pt x="65" y="271"/>
                    <a:pt x="65" y="198"/>
                  </a:cubicBezTo>
                  <a:cubicBezTo>
                    <a:pt x="65" y="124"/>
                    <a:pt x="125" y="65"/>
                    <a:pt x="198" y="65"/>
                  </a:cubicBezTo>
                  <a:cubicBezTo>
                    <a:pt x="271" y="65"/>
                    <a:pt x="331" y="124"/>
                    <a:pt x="331" y="198"/>
                  </a:cubicBezTo>
                  <a:cubicBezTo>
                    <a:pt x="331" y="271"/>
                    <a:pt x="271" y="331"/>
                    <a:pt x="198" y="3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4768A9B1-8F79-464E-8B97-2B530A1DB0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738" y="2554288"/>
              <a:ext cx="555625" cy="282575"/>
            </a:xfrm>
            <a:custGeom>
              <a:avLst/>
              <a:gdLst>
                <a:gd name="T0" fmla="*/ 298 w 350"/>
                <a:gd name="T1" fmla="*/ 178 h 178"/>
                <a:gd name="T2" fmla="*/ 0 w 350"/>
                <a:gd name="T3" fmla="*/ 178 h 178"/>
                <a:gd name="T4" fmla="*/ 0 w 350"/>
                <a:gd name="T5" fmla="*/ 0 h 178"/>
                <a:gd name="T6" fmla="*/ 298 w 350"/>
                <a:gd name="T7" fmla="*/ 0 h 178"/>
                <a:gd name="T8" fmla="*/ 350 w 350"/>
                <a:gd name="T9" fmla="*/ 90 h 178"/>
                <a:gd name="T10" fmla="*/ 298 w 350"/>
                <a:gd name="T11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0" h="178">
                  <a:moveTo>
                    <a:pt x="298" y="178"/>
                  </a:moveTo>
                  <a:lnTo>
                    <a:pt x="0" y="178"/>
                  </a:lnTo>
                  <a:lnTo>
                    <a:pt x="0" y="0"/>
                  </a:lnTo>
                  <a:lnTo>
                    <a:pt x="298" y="0"/>
                  </a:lnTo>
                  <a:lnTo>
                    <a:pt x="350" y="90"/>
                  </a:lnTo>
                  <a:lnTo>
                    <a:pt x="298" y="1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22">
              <a:extLst>
                <a:ext uri="{FF2B5EF4-FFF2-40B4-BE49-F238E27FC236}">
                  <a16:creationId xmlns:a16="http://schemas.microsoft.com/office/drawing/2014/main" id="{267E0515-3A97-4377-A400-504F3FAE2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5813" y="2203133"/>
              <a:ext cx="998538" cy="9985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5BF3E4D-1C52-44D7-86BF-31224285A589}"/>
              </a:ext>
            </a:extLst>
          </p:cNvPr>
          <p:cNvGrpSpPr/>
          <p:nvPr/>
        </p:nvGrpSpPr>
        <p:grpSpPr>
          <a:xfrm>
            <a:off x="1530722" y="1774930"/>
            <a:ext cx="3309409" cy="2852730"/>
            <a:chOff x="2832100" y="1951038"/>
            <a:chExt cx="1725613" cy="1487488"/>
          </a:xfrm>
        </p:grpSpPr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819EDCD6-1568-446A-9336-840E5E20F3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32100" y="1951038"/>
              <a:ext cx="1489075" cy="1487488"/>
            </a:xfrm>
            <a:custGeom>
              <a:avLst/>
              <a:gdLst>
                <a:gd name="T0" fmla="*/ 198 w 396"/>
                <a:gd name="T1" fmla="*/ 0 h 395"/>
                <a:gd name="T2" fmla="*/ 0 w 396"/>
                <a:gd name="T3" fmla="*/ 198 h 395"/>
                <a:gd name="T4" fmla="*/ 198 w 396"/>
                <a:gd name="T5" fmla="*/ 395 h 395"/>
                <a:gd name="T6" fmla="*/ 396 w 396"/>
                <a:gd name="T7" fmla="*/ 198 h 395"/>
                <a:gd name="T8" fmla="*/ 198 w 396"/>
                <a:gd name="T9" fmla="*/ 0 h 395"/>
                <a:gd name="T10" fmla="*/ 198 w 396"/>
                <a:gd name="T11" fmla="*/ 331 h 395"/>
                <a:gd name="T12" fmla="*/ 65 w 396"/>
                <a:gd name="T13" fmla="*/ 198 h 395"/>
                <a:gd name="T14" fmla="*/ 198 w 396"/>
                <a:gd name="T15" fmla="*/ 65 h 395"/>
                <a:gd name="T16" fmla="*/ 331 w 396"/>
                <a:gd name="T17" fmla="*/ 198 h 395"/>
                <a:gd name="T18" fmla="*/ 198 w 396"/>
                <a:gd name="T19" fmla="*/ 33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6" h="395">
                  <a:moveTo>
                    <a:pt x="198" y="0"/>
                  </a:moveTo>
                  <a:cubicBezTo>
                    <a:pt x="89" y="0"/>
                    <a:pt x="0" y="88"/>
                    <a:pt x="0" y="198"/>
                  </a:cubicBezTo>
                  <a:cubicBezTo>
                    <a:pt x="0" y="307"/>
                    <a:pt x="89" y="395"/>
                    <a:pt x="198" y="395"/>
                  </a:cubicBezTo>
                  <a:cubicBezTo>
                    <a:pt x="307" y="395"/>
                    <a:pt x="396" y="307"/>
                    <a:pt x="396" y="198"/>
                  </a:cubicBezTo>
                  <a:cubicBezTo>
                    <a:pt x="396" y="88"/>
                    <a:pt x="307" y="0"/>
                    <a:pt x="198" y="0"/>
                  </a:cubicBezTo>
                  <a:close/>
                  <a:moveTo>
                    <a:pt x="198" y="331"/>
                  </a:moveTo>
                  <a:cubicBezTo>
                    <a:pt x="125" y="331"/>
                    <a:pt x="65" y="271"/>
                    <a:pt x="65" y="198"/>
                  </a:cubicBezTo>
                  <a:cubicBezTo>
                    <a:pt x="65" y="124"/>
                    <a:pt x="125" y="65"/>
                    <a:pt x="198" y="65"/>
                  </a:cubicBezTo>
                  <a:cubicBezTo>
                    <a:pt x="271" y="65"/>
                    <a:pt x="331" y="124"/>
                    <a:pt x="331" y="198"/>
                  </a:cubicBezTo>
                  <a:cubicBezTo>
                    <a:pt x="331" y="271"/>
                    <a:pt x="271" y="331"/>
                    <a:pt x="198" y="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39D65951-627E-4347-A8AC-E153EF0B2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2088" y="2554288"/>
              <a:ext cx="555625" cy="282575"/>
            </a:xfrm>
            <a:custGeom>
              <a:avLst/>
              <a:gdLst>
                <a:gd name="T0" fmla="*/ 298 w 350"/>
                <a:gd name="T1" fmla="*/ 178 h 178"/>
                <a:gd name="T2" fmla="*/ 0 w 350"/>
                <a:gd name="T3" fmla="*/ 178 h 178"/>
                <a:gd name="T4" fmla="*/ 0 w 350"/>
                <a:gd name="T5" fmla="*/ 0 h 178"/>
                <a:gd name="T6" fmla="*/ 298 w 350"/>
                <a:gd name="T7" fmla="*/ 0 h 178"/>
                <a:gd name="T8" fmla="*/ 350 w 350"/>
                <a:gd name="T9" fmla="*/ 90 h 178"/>
                <a:gd name="T10" fmla="*/ 298 w 350"/>
                <a:gd name="T11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0" h="178">
                  <a:moveTo>
                    <a:pt x="298" y="178"/>
                  </a:moveTo>
                  <a:lnTo>
                    <a:pt x="0" y="178"/>
                  </a:lnTo>
                  <a:lnTo>
                    <a:pt x="0" y="0"/>
                  </a:lnTo>
                  <a:lnTo>
                    <a:pt x="298" y="0"/>
                  </a:lnTo>
                  <a:lnTo>
                    <a:pt x="350" y="90"/>
                  </a:lnTo>
                  <a:lnTo>
                    <a:pt x="298" y="1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1">
              <a:extLst>
                <a:ext uri="{FF2B5EF4-FFF2-40B4-BE49-F238E27FC236}">
                  <a16:creationId xmlns:a16="http://schemas.microsoft.com/office/drawing/2014/main" id="{CE343ABC-403D-4BF5-AE18-42D59B137E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6575" y="2203133"/>
              <a:ext cx="1000125" cy="9985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9" name="Rectangle 68">
            <a:extLst>
              <a:ext uri="{FF2B5EF4-FFF2-40B4-BE49-F238E27FC236}">
                <a16:creationId xmlns:a16="http://schemas.microsoft.com/office/drawing/2014/main" id="{44FCBB4A-9E2B-4136-A540-C20D813DF937}"/>
              </a:ext>
            </a:extLst>
          </p:cNvPr>
          <p:cNvSpPr/>
          <p:nvPr/>
        </p:nvSpPr>
        <p:spPr>
          <a:xfrm>
            <a:off x="1529893" y="5084589"/>
            <a:ext cx="2856602" cy="614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comes from section Contrary to popular belief.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E79E58D-FD2E-492D-8464-0A7F4DB363FE}"/>
              </a:ext>
            </a:extLst>
          </p:cNvPr>
          <p:cNvSpPr txBox="1"/>
          <p:nvPr/>
        </p:nvSpPr>
        <p:spPr>
          <a:xfrm>
            <a:off x="2086000" y="4715257"/>
            <a:ext cx="1744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Lorem Ipsum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3C0842A-9B55-4540-B0E1-E60D907EE36C}"/>
              </a:ext>
            </a:extLst>
          </p:cNvPr>
          <p:cNvSpPr/>
          <p:nvPr/>
        </p:nvSpPr>
        <p:spPr>
          <a:xfrm>
            <a:off x="4444341" y="5084589"/>
            <a:ext cx="2856602" cy="614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comes from section Contrary to popular belief.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E54DB53-BF21-41D9-B53D-8461911F54F2}"/>
              </a:ext>
            </a:extLst>
          </p:cNvPr>
          <p:cNvSpPr txBox="1"/>
          <p:nvPr/>
        </p:nvSpPr>
        <p:spPr>
          <a:xfrm>
            <a:off x="5000448" y="4715257"/>
            <a:ext cx="1744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Lorem Ipsum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2207EB6-2B7B-4D29-AD4C-AF0E3684F61B}"/>
              </a:ext>
            </a:extLst>
          </p:cNvPr>
          <p:cNvSpPr/>
          <p:nvPr/>
        </p:nvSpPr>
        <p:spPr>
          <a:xfrm>
            <a:off x="7334070" y="5084589"/>
            <a:ext cx="2856602" cy="614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comes from section Contrary to popular belief.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E5F92EF-3EC1-4623-BDE2-794D1415DE45}"/>
              </a:ext>
            </a:extLst>
          </p:cNvPr>
          <p:cNvSpPr txBox="1"/>
          <p:nvPr/>
        </p:nvSpPr>
        <p:spPr>
          <a:xfrm>
            <a:off x="7890177" y="4715257"/>
            <a:ext cx="1744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Lorem Ipsum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8819232-711A-491F-BA79-F887D1FBE667}"/>
              </a:ext>
            </a:extLst>
          </p:cNvPr>
          <p:cNvSpPr txBox="1"/>
          <p:nvPr/>
        </p:nvSpPr>
        <p:spPr>
          <a:xfrm>
            <a:off x="3858049" y="226146"/>
            <a:ext cx="43540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Lorem Ipsum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5DF472-C1B4-4BE3-A237-DCFC724F20F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23C8F64-84B6-422A-B514-963A551AA8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4E8E6D8-6776-4D07-94DF-0CD6980B2C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6B65697-08C4-4528-8C10-12E6A0C2DBB6}"/>
              </a:ext>
            </a:extLst>
          </p:cNvPr>
          <p:cNvSpPr/>
          <p:nvPr/>
        </p:nvSpPr>
        <p:spPr>
          <a:xfrm>
            <a:off x="2353692" y="3400217"/>
            <a:ext cx="1209832" cy="120983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D3FB01A-CA56-4E8E-8828-EC8DB530EC68}"/>
              </a:ext>
            </a:extLst>
          </p:cNvPr>
          <p:cNvSpPr/>
          <p:nvPr/>
        </p:nvSpPr>
        <p:spPr>
          <a:xfrm>
            <a:off x="5265789" y="3400217"/>
            <a:ext cx="1209832" cy="120983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097B54D-39B2-4AFF-9EC9-37717D4BBA14}"/>
              </a:ext>
            </a:extLst>
          </p:cNvPr>
          <p:cNvSpPr/>
          <p:nvPr/>
        </p:nvSpPr>
        <p:spPr>
          <a:xfrm>
            <a:off x="8170274" y="3400217"/>
            <a:ext cx="1209832" cy="120983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D1DC160-06EF-42C1-A2F8-7969EFA503AD}"/>
              </a:ext>
            </a:extLst>
          </p:cNvPr>
          <p:cNvGrpSpPr/>
          <p:nvPr/>
        </p:nvGrpSpPr>
        <p:grpSpPr>
          <a:xfrm>
            <a:off x="2566651" y="3896555"/>
            <a:ext cx="783913" cy="217153"/>
            <a:chOff x="654622" y="5346051"/>
            <a:chExt cx="859072" cy="237973"/>
          </a:xfrm>
          <a:solidFill>
            <a:schemeClr val="bg1">
              <a:lumMod val="95000"/>
            </a:schemeClr>
          </a:solidFill>
        </p:grpSpPr>
        <p:sp>
          <p:nvSpPr>
            <p:cNvPr id="58" name="Freeform 146">
              <a:extLst>
                <a:ext uri="{FF2B5EF4-FFF2-40B4-BE49-F238E27FC236}">
                  <a16:creationId xmlns:a16="http://schemas.microsoft.com/office/drawing/2014/main" id="{9FD18F82-65CF-4598-A4C7-EE6E995E0A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4622" y="5346051"/>
              <a:ext cx="237067" cy="2360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2 w 64"/>
                <a:gd name="T11" fmla="*/ 17 h 64"/>
                <a:gd name="T12" fmla="*/ 57 w 64"/>
                <a:gd name="T13" fmla="*/ 31 h 64"/>
                <a:gd name="T14" fmla="*/ 47 w 64"/>
                <a:gd name="T15" fmla="*/ 30 h 64"/>
                <a:gd name="T16" fmla="*/ 47 w 64"/>
                <a:gd name="T17" fmla="*/ 30 h 64"/>
                <a:gd name="T18" fmla="*/ 47 w 64"/>
                <a:gd name="T19" fmla="*/ 30 h 64"/>
                <a:gd name="T20" fmla="*/ 39 w 64"/>
                <a:gd name="T21" fmla="*/ 30 h 64"/>
                <a:gd name="T22" fmla="*/ 38 w 64"/>
                <a:gd name="T23" fmla="*/ 26 h 64"/>
                <a:gd name="T24" fmla="*/ 52 w 64"/>
                <a:gd name="T25" fmla="*/ 17 h 64"/>
                <a:gd name="T26" fmla="*/ 32 w 64"/>
                <a:gd name="T27" fmla="*/ 7 h 64"/>
                <a:gd name="T28" fmla="*/ 48 w 64"/>
                <a:gd name="T29" fmla="*/ 13 h 64"/>
                <a:gd name="T30" fmla="*/ 35 w 64"/>
                <a:gd name="T31" fmla="*/ 21 h 64"/>
                <a:gd name="T32" fmla="*/ 27 w 64"/>
                <a:gd name="T33" fmla="*/ 8 h 64"/>
                <a:gd name="T34" fmla="*/ 32 w 64"/>
                <a:gd name="T35" fmla="*/ 7 h 64"/>
                <a:gd name="T36" fmla="*/ 21 w 64"/>
                <a:gd name="T37" fmla="*/ 10 h 64"/>
                <a:gd name="T38" fmla="*/ 30 w 64"/>
                <a:gd name="T39" fmla="*/ 23 h 64"/>
                <a:gd name="T40" fmla="*/ 10 w 64"/>
                <a:gd name="T41" fmla="*/ 26 h 64"/>
                <a:gd name="T42" fmla="*/ 10 w 64"/>
                <a:gd name="T43" fmla="*/ 26 h 64"/>
                <a:gd name="T44" fmla="*/ 10 w 64"/>
                <a:gd name="T45" fmla="*/ 26 h 64"/>
                <a:gd name="T46" fmla="*/ 8 w 64"/>
                <a:gd name="T47" fmla="*/ 26 h 64"/>
                <a:gd name="T48" fmla="*/ 21 w 64"/>
                <a:gd name="T49" fmla="*/ 10 h 64"/>
                <a:gd name="T50" fmla="*/ 7 w 64"/>
                <a:gd name="T51" fmla="*/ 32 h 64"/>
                <a:gd name="T52" fmla="*/ 7 w 64"/>
                <a:gd name="T53" fmla="*/ 32 h 64"/>
                <a:gd name="T54" fmla="*/ 10 w 64"/>
                <a:gd name="T55" fmla="*/ 32 h 64"/>
                <a:gd name="T56" fmla="*/ 10 w 64"/>
                <a:gd name="T57" fmla="*/ 32 h 64"/>
                <a:gd name="T58" fmla="*/ 32 w 64"/>
                <a:gd name="T59" fmla="*/ 28 h 64"/>
                <a:gd name="T60" fmla="*/ 34 w 64"/>
                <a:gd name="T61" fmla="*/ 32 h 64"/>
                <a:gd name="T62" fmla="*/ 20 w 64"/>
                <a:gd name="T63" fmla="*/ 40 h 64"/>
                <a:gd name="T64" fmla="*/ 13 w 64"/>
                <a:gd name="T65" fmla="*/ 48 h 64"/>
                <a:gd name="T66" fmla="*/ 7 w 64"/>
                <a:gd name="T67" fmla="*/ 32 h 64"/>
                <a:gd name="T68" fmla="*/ 32 w 64"/>
                <a:gd name="T69" fmla="*/ 57 h 64"/>
                <a:gd name="T70" fmla="*/ 17 w 64"/>
                <a:gd name="T71" fmla="*/ 52 h 64"/>
                <a:gd name="T72" fmla="*/ 23 w 64"/>
                <a:gd name="T73" fmla="*/ 45 h 64"/>
                <a:gd name="T74" fmla="*/ 36 w 64"/>
                <a:gd name="T75" fmla="*/ 37 h 64"/>
                <a:gd name="T76" fmla="*/ 41 w 64"/>
                <a:gd name="T77" fmla="*/ 55 h 64"/>
                <a:gd name="T78" fmla="*/ 32 w 64"/>
                <a:gd name="T79" fmla="*/ 57 h 64"/>
                <a:gd name="T80" fmla="*/ 46 w 64"/>
                <a:gd name="T81" fmla="*/ 53 h 64"/>
                <a:gd name="T82" fmla="*/ 42 w 64"/>
                <a:gd name="T83" fmla="*/ 36 h 64"/>
                <a:gd name="T84" fmla="*/ 47 w 64"/>
                <a:gd name="T85" fmla="*/ 35 h 64"/>
                <a:gd name="T86" fmla="*/ 47 w 64"/>
                <a:gd name="T87" fmla="*/ 35 h 64"/>
                <a:gd name="T88" fmla="*/ 47 w 64"/>
                <a:gd name="T89" fmla="*/ 35 h 64"/>
                <a:gd name="T90" fmla="*/ 47 w 64"/>
                <a:gd name="T91" fmla="*/ 35 h 64"/>
                <a:gd name="T92" fmla="*/ 57 w 64"/>
                <a:gd name="T93" fmla="*/ 37 h 64"/>
                <a:gd name="T94" fmla="*/ 46 w 64"/>
                <a:gd name="T9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2" y="17"/>
                  </a:moveTo>
                  <a:cubicBezTo>
                    <a:pt x="55" y="21"/>
                    <a:pt x="57" y="25"/>
                    <a:pt x="57" y="31"/>
                  </a:cubicBezTo>
                  <a:cubicBezTo>
                    <a:pt x="53" y="30"/>
                    <a:pt x="50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4" y="30"/>
                    <a:pt x="42" y="30"/>
                    <a:pt x="39" y="30"/>
                  </a:cubicBezTo>
                  <a:cubicBezTo>
                    <a:pt x="39" y="29"/>
                    <a:pt x="38" y="28"/>
                    <a:pt x="38" y="26"/>
                  </a:cubicBezTo>
                  <a:cubicBezTo>
                    <a:pt x="43" y="24"/>
                    <a:pt x="48" y="21"/>
                    <a:pt x="52" y="17"/>
                  </a:cubicBezTo>
                  <a:close/>
                  <a:moveTo>
                    <a:pt x="32" y="7"/>
                  </a:moveTo>
                  <a:cubicBezTo>
                    <a:pt x="38" y="7"/>
                    <a:pt x="43" y="9"/>
                    <a:pt x="48" y="13"/>
                  </a:cubicBezTo>
                  <a:cubicBezTo>
                    <a:pt x="44" y="16"/>
                    <a:pt x="40" y="19"/>
                    <a:pt x="35" y="21"/>
                  </a:cubicBezTo>
                  <a:cubicBezTo>
                    <a:pt x="32" y="15"/>
                    <a:pt x="29" y="10"/>
                    <a:pt x="27" y="8"/>
                  </a:cubicBezTo>
                  <a:cubicBezTo>
                    <a:pt x="28" y="7"/>
                    <a:pt x="30" y="7"/>
                    <a:pt x="32" y="7"/>
                  </a:cubicBezTo>
                  <a:close/>
                  <a:moveTo>
                    <a:pt x="21" y="10"/>
                  </a:moveTo>
                  <a:cubicBezTo>
                    <a:pt x="23" y="12"/>
                    <a:pt x="26" y="16"/>
                    <a:pt x="30" y="23"/>
                  </a:cubicBezTo>
                  <a:cubicBezTo>
                    <a:pt x="22" y="25"/>
                    <a:pt x="15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10" y="19"/>
                    <a:pt x="14" y="13"/>
                    <a:pt x="21" y="10"/>
                  </a:cubicBezTo>
                  <a:close/>
                  <a:moveTo>
                    <a:pt x="7" y="32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5" y="32"/>
                    <a:pt x="24" y="31"/>
                    <a:pt x="32" y="28"/>
                  </a:cubicBezTo>
                  <a:cubicBezTo>
                    <a:pt x="33" y="29"/>
                    <a:pt x="33" y="31"/>
                    <a:pt x="34" y="32"/>
                  </a:cubicBezTo>
                  <a:cubicBezTo>
                    <a:pt x="28" y="34"/>
                    <a:pt x="23" y="37"/>
                    <a:pt x="20" y="40"/>
                  </a:cubicBezTo>
                  <a:cubicBezTo>
                    <a:pt x="16" y="43"/>
                    <a:pt x="14" y="46"/>
                    <a:pt x="13" y="48"/>
                  </a:cubicBezTo>
                  <a:cubicBezTo>
                    <a:pt x="9" y="44"/>
                    <a:pt x="7" y="38"/>
                    <a:pt x="7" y="32"/>
                  </a:cubicBezTo>
                  <a:close/>
                  <a:moveTo>
                    <a:pt x="32" y="57"/>
                  </a:moveTo>
                  <a:cubicBezTo>
                    <a:pt x="26" y="57"/>
                    <a:pt x="21" y="55"/>
                    <a:pt x="17" y="52"/>
                  </a:cubicBezTo>
                  <a:cubicBezTo>
                    <a:pt x="18" y="51"/>
                    <a:pt x="20" y="48"/>
                    <a:pt x="23" y="45"/>
                  </a:cubicBezTo>
                  <a:cubicBezTo>
                    <a:pt x="26" y="42"/>
                    <a:pt x="30" y="39"/>
                    <a:pt x="36" y="37"/>
                  </a:cubicBezTo>
                  <a:cubicBezTo>
                    <a:pt x="38" y="42"/>
                    <a:pt x="40" y="48"/>
                    <a:pt x="41" y="55"/>
                  </a:cubicBezTo>
                  <a:cubicBezTo>
                    <a:pt x="38" y="56"/>
                    <a:pt x="35" y="57"/>
                    <a:pt x="32" y="57"/>
                  </a:cubicBezTo>
                  <a:close/>
                  <a:moveTo>
                    <a:pt x="46" y="53"/>
                  </a:moveTo>
                  <a:cubicBezTo>
                    <a:pt x="45" y="46"/>
                    <a:pt x="43" y="41"/>
                    <a:pt x="42" y="36"/>
                  </a:cubicBezTo>
                  <a:cubicBezTo>
                    <a:pt x="43" y="36"/>
                    <a:pt x="45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0" y="35"/>
                    <a:pt x="53" y="36"/>
                    <a:pt x="57" y="37"/>
                  </a:cubicBezTo>
                  <a:cubicBezTo>
                    <a:pt x="55" y="43"/>
                    <a:pt x="51" y="49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Freeform 9">
              <a:extLst>
                <a:ext uri="{FF2B5EF4-FFF2-40B4-BE49-F238E27FC236}">
                  <a16:creationId xmlns:a16="http://schemas.microsoft.com/office/drawing/2014/main" id="{369B0FCC-88BA-41F4-ABA6-E5E2D306C8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5171" y="5346957"/>
              <a:ext cx="237067" cy="237067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Freeform 138">
              <a:extLst>
                <a:ext uri="{FF2B5EF4-FFF2-40B4-BE49-F238E27FC236}">
                  <a16:creationId xmlns:a16="http://schemas.microsoft.com/office/drawing/2014/main" id="{8A1E3CB5-A645-480F-AFD5-F293DDF5A1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5719" y="5346051"/>
              <a:ext cx="237975" cy="237973"/>
            </a:xfrm>
            <a:custGeom>
              <a:avLst/>
              <a:gdLst>
                <a:gd name="T0" fmla="*/ 61 w 64"/>
                <a:gd name="T1" fmla="*/ 37 h 64"/>
                <a:gd name="T2" fmla="*/ 62 w 64"/>
                <a:gd name="T3" fmla="*/ 32 h 64"/>
                <a:gd name="T4" fmla="*/ 32 w 64"/>
                <a:gd name="T5" fmla="*/ 2 h 64"/>
                <a:gd name="T6" fmla="*/ 27 w 64"/>
                <a:gd name="T7" fmla="*/ 3 h 64"/>
                <a:gd name="T8" fmla="*/ 18 w 64"/>
                <a:gd name="T9" fmla="*/ 0 h 64"/>
                <a:gd name="T10" fmla="*/ 0 w 64"/>
                <a:gd name="T11" fmla="*/ 18 h 64"/>
                <a:gd name="T12" fmla="*/ 3 w 64"/>
                <a:gd name="T13" fmla="*/ 27 h 64"/>
                <a:gd name="T14" fmla="*/ 2 w 64"/>
                <a:gd name="T15" fmla="*/ 32 h 64"/>
                <a:gd name="T16" fmla="*/ 32 w 64"/>
                <a:gd name="T17" fmla="*/ 62 h 64"/>
                <a:gd name="T18" fmla="*/ 37 w 64"/>
                <a:gd name="T19" fmla="*/ 61 h 64"/>
                <a:gd name="T20" fmla="*/ 46 w 64"/>
                <a:gd name="T21" fmla="*/ 64 h 64"/>
                <a:gd name="T22" fmla="*/ 64 w 64"/>
                <a:gd name="T23" fmla="*/ 46 h 64"/>
                <a:gd name="T24" fmla="*/ 61 w 64"/>
                <a:gd name="T25" fmla="*/ 37 h 64"/>
                <a:gd name="T26" fmla="*/ 46 w 64"/>
                <a:gd name="T27" fmla="*/ 46 h 64"/>
                <a:gd name="T28" fmla="*/ 41 w 64"/>
                <a:gd name="T29" fmla="*/ 50 h 64"/>
                <a:gd name="T30" fmla="*/ 32 w 64"/>
                <a:gd name="T31" fmla="*/ 51 h 64"/>
                <a:gd name="T32" fmla="*/ 22 w 64"/>
                <a:gd name="T33" fmla="*/ 49 h 64"/>
                <a:gd name="T34" fmla="*/ 18 w 64"/>
                <a:gd name="T35" fmla="*/ 45 h 64"/>
                <a:gd name="T36" fmla="*/ 16 w 64"/>
                <a:gd name="T37" fmla="*/ 40 h 64"/>
                <a:gd name="T38" fmla="*/ 17 w 64"/>
                <a:gd name="T39" fmla="*/ 38 h 64"/>
                <a:gd name="T40" fmla="*/ 20 w 64"/>
                <a:gd name="T41" fmla="*/ 37 h 64"/>
                <a:gd name="T42" fmla="*/ 22 w 64"/>
                <a:gd name="T43" fmla="*/ 38 h 64"/>
                <a:gd name="T44" fmla="*/ 24 w 64"/>
                <a:gd name="T45" fmla="*/ 40 h 64"/>
                <a:gd name="T46" fmla="*/ 25 w 64"/>
                <a:gd name="T47" fmla="*/ 43 h 64"/>
                <a:gd name="T48" fmla="*/ 28 w 64"/>
                <a:gd name="T49" fmla="*/ 45 h 64"/>
                <a:gd name="T50" fmla="*/ 32 w 64"/>
                <a:gd name="T51" fmla="*/ 45 h 64"/>
                <a:gd name="T52" fmla="*/ 38 w 64"/>
                <a:gd name="T53" fmla="*/ 44 h 64"/>
                <a:gd name="T54" fmla="*/ 40 w 64"/>
                <a:gd name="T55" fmla="*/ 40 h 64"/>
                <a:gd name="T56" fmla="*/ 39 w 64"/>
                <a:gd name="T57" fmla="*/ 37 h 64"/>
                <a:gd name="T58" fmla="*/ 35 w 64"/>
                <a:gd name="T59" fmla="*/ 36 h 64"/>
                <a:gd name="T60" fmla="*/ 30 w 64"/>
                <a:gd name="T61" fmla="*/ 34 h 64"/>
                <a:gd name="T62" fmla="*/ 23 w 64"/>
                <a:gd name="T63" fmla="*/ 32 h 64"/>
                <a:gd name="T64" fmla="*/ 19 w 64"/>
                <a:gd name="T65" fmla="*/ 29 h 64"/>
                <a:gd name="T66" fmla="*/ 17 w 64"/>
                <a:gd name="T67" fmla="*/ 23 h 64"/>
                <a:gd name="T68" fmla="*/ 19 w 64"/>
                <a:gd name="T69" fmla="*/ 18 h 64"/>
                <a:gd name="T70" fmla="*/ 24 w 64"/>
                <a:gd name="T71" fmla="*/ 14 h 64"/>
                <a:gd name="T72" fmla="*/ 32 w 64"/>
                <a:gd name="T73" fmla="*/ 13 h 64"/>
                <a:gd name="T74" fmla="*/ 38 w 64"/>
                <a:gd name="T75" fmla="*/ 14 h 64"/>
                <a:gd name="T76" fmla="*/ 43 w 64"/>
                <a:gd name="T77" fmla="*/ 16 h 64"/>
                <a:gd name="T78" fmla="*/ 45 w 64"/>
                <a:gd name="T79" fmla="*/ 19 h 64"/>
                <a:gd name="T80" fmla="*/ 46 w 64"/>
                <a:gd name="T81" fmla="*/ 22 h 64"/>
                <a:gd name="T82" fmla="*/ 45 w 64"/>
                <a:gd name="T83" fmla="*/ 24 h 64"/>
                <a:gd name="T84" fmla="*/ 43 w 64"/>
                <a:gd name="T85" fmla="*/ 26 h 64"/>
                <a:gd name="T86" fmla="*/ 40 w 64"/>
                <a:gd name="T87" fmla="*/ 25 h 64"/>
                <a:gd name="T88" fmla="*/ 39 w 64"/>
                <a:gd name="T89" fmla="*/ 23 h 64"/>
                <a:gd name="T90" fmla="*/ 36 w 64"/>
                <a:gd name="T91" fmla="*/ 19 h 64"/>
                <a:gd name="T92" fmla="*/ 31 w 64"/>
                <a:gd name="T93" fmla="*/ 18 h 64"/>
                <a:gd name="T94" fmla="*/ 26 w 64"/>
                <a:gd name="T95" fmla="*/ 20 h 64"/>
                <a:gd name="T96" fmla="*/ 25 w 64"/>
                <a:gd name="T97" fmla="*/ 23 h 64"/>
                <a:gd name="T98" fmla="*/ 25 w 64"/>
                <a:gd name="T99" fmla="*/ 24 h 64"/>
                <a:gd name="T100" fmla="*/ 27 w 64"/>
                <a:gd name="T101" fmla="*/ 26 h 64"/>
                <a:gd name="T102" fmla="*/ 29 w 64"/>
                <a:gd name="T103" fmla="*/ 27 h 64"/>
                <a:gd name="T104" fmla="*/ 33 w 64"/>
                <a:gd name="T105" fmla="*/ 28 h 64"/>
                <a:gd name="T106" fmla="*/ 39 w 64"/>
                <a:gd name="T107" fmla="*/ 29 h 64"/>
                <a:gd name="T108" fmla="*/ 44 w 64"/>
                <a:gd name="T109" fmla="*/ 31 h 64"/>
                <a:gd name="T110" fmla="*/ 47 w 64"/>
                <a:gd name="T111" fmla="*/ 35 h 64"/>
                <a:gd name="T112" fmla="*/ 48 w 64"/>
                <a:gd name="T113" fmla="*/ 39 h 64"/>
                <a:gd name="T114" fmla="*/ 46 w 64"/>
                <a:gd name="T115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64">
                  <a:moveTo>
                    <a:pt x="61" y="37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8" y="2"/>
                    <a:pt x="32" y="2"/>
                  </a:cubicBezTo>
                  <a:cubicBezTo>
                    <a:pt x="30" y="2"/>
                    <a:pt x="29" y="2"/>
                    <a:pt x="27" y="3"/>
                  </a:cubicBezTo>
                  <a:cubicBezTo>
                    <a:pt x="25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7"/>
                  </a:cubicBezTo>
                  <a:cubicBezTo>
                    <a:pt x="2" y="29"/>
                    <a:pt x="2" y="30"/>
                    <a:pt x="2" y="32"/>
                  </a:cubicBezTo>
                  <a:cubicBezTo>
                    <a:pt x="2" y="48"/>
                    <a:pt x="16" y="62"/>
                    <a:pt x="32" y="62"/>
                  </a:cubicBezTo>
                  <a:cubicBezTo>
                    <a:pt x="34" y="62"/>
                    <a:pt x="35" y="62"/>
                    <a:pt x="37" y="61"/>
                  </a:cubicBezTo>
                  <a:cubicBezTo>
                    <a:pt x="39" y="63"/>
                    <a:pt x="43" y="64"/>
                    <a:pt x="46" y="64"/>
                  </a:cubicBezTo>
                  <a:cubicBezTo>
                    <a:pt x="56" y="64"/>
                    <a:pt x="64" y="56"/>
                    <a:pt x="64" y="46"/>
                  </a:cubicBezTo>
                  <a:cubicBezTo>
                    <a:pt x="64" y="43"/>
                    <a:pt x="63" y="39"/>
                    <a:pt x="61" y="37"/>
                  </a:cubicBezTo>
                  <a:close/>
                  <a:moveTo>
                    <a:pt x="46" y="46"/>
                  </a:moveTo>
                  <a:cubicBezTo>
                    <a:pt x="45" y="47"/>
                    <a:pt x="43" y="49"/>
                    <a:pt x="41" y="50"/>
                  </a:cubicBezTo>
                  <a:cubicBezTo>
                    <a:pt x="38" y="51"/>
                    <a:pt x="35" y="51"/>
                    <a:pt x="32" y="51"/>
                  </a:cubicBezTo>
                  <a:cubicBezTo>
                    <a:pt x="28" y="51"/>
                    <a:pt x="25" y="51"/>
                    <a:pt x="22" y="49"/>
                  </a:cubicBezTo>
                  <a:cubicBezTo>
                    <a:pt x="20" y="48"/>
                    <a:pt x="19" y="47"/>
                    <a:pt x="18" y="45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39"/>
                    <a:pt x="16" y="38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1" y="37"/>
                    <a:pt x="21" y="37"/>
                    <a:pt x="22" y="38"/>
                  </a:cubicBezTo>
                  <a:cubicBezTo>
                    <a:pt x="23" y="38"/>
                    <a:pt x="23" y="39"/>
                    <a:pt x="24" y="40"/>
                  </a:cubicBezTo>
                  <a:cubicBezTo>
                    <a:pt x="24" y="41"/>
                    <a:pt x="25" y="42"/>
                    <a:pt x="25" y="43"/>
                  </a:cubicBezTo>
                  <a:cubicBezTo>
                    <a:pt x="26" y="44"/>
                    <a:pt x="27" y="44"/>
                    <a:pt x="28" y="45"/>
                  </a:cubicBezTo>
                  <a:cubicBezTo>
                    <a:pt x="29" y="45"/>
                    <a:pt x="30" y="45"/>
                    <a:pt x="32" y="45"/>
                  </a:cubicBezTo>
                  <a:cubicBezTo>
                    <a:pt x="34" y="45"/>
                    <a:pt x="36" y="45"/>
                    <a:pt x="38" y="44"/>
                  </a:cubicBezTo>
                  <a:cubicBezTo>
                    <a:pt x="39" y="43"/>
                    <a:pt x="40" y="42"/>
                    <a:pt x="40" y="40"/>
                  </a:cubicBezTo>
                  <a:cubicBezTo>
                    <a:pt x="40" y="39"/>
                    <a:pt x="39" y="38"/>
                    <a:pt x="39" y="37"/>
                  </a:cubicBezTo>
                  <a:cubicBezTo>
                    <a:pt x="38" y="37"/>
                    <a:pt x="37" y="36"/>
                    <a:pt x="35" y="36"/>
                  </a:cubicBezTo>
                  <a:cubicBezTo>
                    <a:pt x="34" y="35"/>
                    <a:pt x="33" y="35"/>
                    <a:pt x="30" y="34"/>
                  </a:cubicBezTo>
                  <a:cubicBezTo>
                    <a:pt x="28" y="34"/>
                    <a:pt x="25" y="33"/>
                    <a:pt x="23" y="32"/>
                  </a:cubicBezTo>
                  <a:cubicBezTo>
                    <a:pt x="21" y="31"/>
                    <a:pt x="20" y="30"/>
                    <a:pt x="19" y="29"/>
                  </a:cubicBezTo>
                  <a:cubicBezTo>
                    <a:pt x="17" y="27"/>
                    <a:pt x="17" y="25"/>
                    <a:pt x="17" y="23"/>
                  </a:cubicBezTo>
                  <a:cubicBezTo>
                    <a:pt x="17" y="21"/>
                    <a:pt x="17" y="19"/>
                    <a:pt x="19" y="18"/>
                  </a:cubicBezTo>
                  <a:cubicBezTo>
                    <a:pt x="20" y="16"/>
                    <a:pt x="22" y="15"/>
                    <a:pt x="24" y="14"/>
                  </a:cubicBezTo>
                  <a:cubicBezTo>
                    <a:pt x="26" y="13"/>
                    <a:pt x="29" y="13"/>
                    <a:pt x="32" y="13"/>
                  </a:cubicBezTo>
                  <a:cubicBezTo>
                    <a:pt x="34" y="13"/>
                    <a:pt x="36" y="13"/>
                    <a:pt x="38" y="14"/>
                  </a:cubicBezTo>
                  <a:cubicBezTo>
                    <a:pt x="40" y="14"/>
                    <a:pt x="42" y="15"/>
                    <a:pt x="43" y="16"/>
                  </a:cubicBezTo>
                  <a:cubicBezTo>
                    <a:pt x="44" y="17"/>
                    <a:pt x="45" y="18"/>
                    <a:pt x="45" y="19"/>
                  </a:cubicBezTo>
                  <a:cubicBezTo>
                    <a:pt x="46" y="20"/>
                    <a:pt x="46" y="21"/>
                    <a:pt x="46" y="22"/>
                  </a:cubicBezTo>
                  <a:cubicBezTo>
                    <a:pt x="46" y="23"/>
                    <a:pt x="46" y="24"/>
                    <a:pt x="45" y="24"/>
                  </a:cubicBezTo>
                  <a:cubicBezTo>
                    <a:pt x="44" y="25"/>
                    <a:pt x="44" y="26"/>
                    <a:pt x="43" y="26"/>
                  </a:cubicBezTo>
                  <a:cubicBezTo>
                    <a:pt x="42" y="26"/>
                    <a:pt x="41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5" y="19"/>
                    <a:pt x="34" y="18"/>
                    <a:pt x="31" y="18"/>
                  </a:cubicBezTo>
                  <a:cubicBezTo>
                    <a:pt x="29" y="18"/>
                    <a:pt x="28" y="19"/>
                    <a:pt x="26" y="20"/>
                  </a:cubicBezTo>
                  <a:cubicBezTo>
                    <a:pt x="25" y="20"/>
                    <a:pt x="25" y="21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6" y="25"/>
                    <a:pt x="26" y="25"/>
                    <a:pt x="27" y="26"/>
                  </a:cubicBezTo>
                  <a:cubicBezTo>
                    <a:pt x="28" y="26"/>
                    <a:pt x="28" y="26"/>
                    <a:pt x="29" y="27"/>
                  </a:cubicBezTo>
                  <a:cubicBezTo>
                    <a:pt x="30" y="27"/>
                    <a:pt x="31" y="27"/>
                    <a:pt x="33" y="28"/>
                  </a:cubicBezTo>
                  <a:cubicBezTo>
                    <a:pt x="35" y="28"/>
                    <a:pt x="37" y="29"/>
                    <a:pt x="39" y="29"/>
                  </a:cubicBezTo>
                  <a:cubicBezTo>
                    <a:pt x="41" y="30"/>
                    <a:pt x="43" y="31"/>
                    <a:pt x="44" y="31"/>
                  </a:cubicBezTo>
                  <a:cubicBezTo>
                    <a:pt x="45" y="32"/>
                    <a:pt x="46" y="33"/>
                    <a:pt x="47" y="35"/>
                  </a:cubicBezTo>
                  <a:cubicBezTo>
                    <a:pt x="48" y="36"/>
                    <a:pt x="48" y="38"/>
                    <a:pt x="48" y="39"/>
                  </a:cubicBezTo>
                  <a:cubicBezTo>
                    <a:pt x="48" y="42"/>
                    <a:pt x="47" y="44"/>
                    <a:pt x="46" y="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A9C3AD7-ADA9-4294-A464-B6DF9AC684FF}"/>
              </a:ext>
            </a:extLst>
          </p:cNvPr>
          <p:cNvGrpSpPr/>
          <p:nvPr/>
        </p:nvGrpSpPr>
        <p:grpSpPr>
          <a:xfrm>
            <a:off x="5478749" y="3896555"/>
            <a:ext cx="783913" cy="217153"/>
            <a:chOff x="654622" y="5346051"/>
            <a:chExt cx="859072" cy="237973"/>
          </a:xfrm>
          <a:solidFill>
            <a:schemeClr val="bg1">
              <a:lumMod val="95000"/>
            </a:schemeClr>
          </a:solidFill>
        </p:grpSpPr>
        <p:sp>
          <p:nvSpPr>
            <p:cNvPr id="62" name="Freeform 146">
              <a:extLst>
                <a:ext uri="{FF2B5EF4-FFF2-40B4-BE49-F238E27FC236}">
                  <a16:creationId xmlns:a16="http://schemas.microsoft.com/office/drawing/2014/main" id="{434A828D-6FF9-42E5-91F5-3B97DDC7F8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4622" y="5346051"/>
              <a:ext cx="237067" cy="2360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2 w 64"/>
                <a:gd name="T11" fmla="*/ 17 h 64"/>
                <a:gd name="T12" fmla="*/ 57 w 64"/>
                <a:gd name="T13" fmla="*/ 31 h 64"/>
                <a:gd name="T14" fmla="*/ 47 w 64"/>
                <a:gd name="T15" fmla="*/ 30 h 64"/>
                <a:gd name="T16" fmla="*/ 47 w 64"/>
                <a:gd name="T17" fmla="*/ 30 h 64"/>
                <a:gd name="T18" fmla="*/ 47 w 64"/>
                <a:gd name="T19" fmla="*/ 30 h 64"/>
                <a:gd name="T20" fmla="*/ 39 w 64"/>
                <a:gd name="T21" fmla="*/ 30 h 64"/>
                <a:gd name="T22" fmla="*/ 38 w 64"/>
                <a:gd name="T23" fmla="*/ 26 h 64"/>
                <a:gd name="T24" fmla="*/ 52 w 64"/>
                <a:gd name="T25" fmla="*/ 17 h 64"/>
                <a:gd name="T26" fmla="*/ 32 w 64"/>
                <a:gd name="T27" fmla="*/ 7 h 64"/>
                <a:gd name="T28" fmla="*/ 48 w 64"/>
                <a:gd name="T29" fmla="*/ 13 h 64"/>
                <a:gd name="T30" fmla="*/ 35 w 64"/>
                <a:gd name="T31" fmla="*/ 21 h 64"/>
                <a:gd name="T32" fmla="*/ 27 w 64"/>
                <a:gd name="T33" fmla="*/ 8 h 64"/>
                <a:gd name="T34" fmla="*/ 32 w 64"/>
                <a:gd name="T35" fmla="*/ 7 h 64"/>
                <a:gd name="T36" fmla="*/ 21 w 64"/>
                <a:gd name="T37" fmla="*/ 10 h 64"/>
                <a:gd name="T38" fmla="*/ 30 w 64"/>
                <a:gd name="T39" fmla="*/ 23 h 64"/>
                <a:gd name="T40" fmla="*/ 10 w 64"/>
                <a:gd name="T41" fmla="*/ 26 h 64"/>
                <a:gd name="T42" fmla="*/ 10 w 64"/>
                <a:gd name="T43" fmla="*/ 26 h 64"/>
                <a:gd name="T44" fmla="*/ 10 w 64"/>
                <a:gd name="T45" fmla="*/ 26 h 64"/>
                <a:gd name="T46" fmla="*/ 8 w 64"/>
                <a:gd name="T47" fmla="*/ 26 h 64"/>
                <a:gd name="T48" fmla="*/ 21 w 64"/>
                <a:gd name="T49" fmla="*/ 10 h 64"/>
                <a:gd name="T50" fmla="*/ 7 w 64"/>
                <a:gd name="T51" fmla="*/ 32 h 64"/>
                <a:gd name="T52" fmla="*/ 7 w 64"/>
                <a:gd name="T53" fmla="*/ 32 h 64"/>
                <a:gd name="T54" fmla="*/ 10 w 64"/>
                <a:gd name="T55" fmla="*/ 32 h 64"/>
                <a:gd name="T56" fmla="*/ 10 w 64"/>
                <a:gd name="T57" fmla="*/ 32 h 64"/>
                <a:gd name="T58" fmla="*/ 32 w 64"/>
                <a:gd name="T59" fmla="*/ 28 h 64"/>
                <a:gd name="T60" fmla="*/ 34 w 64"/>
                <a:gd name="T61" fmla="*/ 32 h 64"/>
                <a:gd name="T62" fmla="*/ 20 w 64"/>
                <a:gd name="T63" fmla="*/ 40 h 64"/>
                <a:gd name="T64" fmla="*/ 13 w 64"/>
                <a:gd name="T65" fmla="*/ 48 h 64"/>
                <a:gd name="T66" fmla="*/ 7 w 64"/>
                <a:gd name="T67" fmla="*/ 32 h 64"/>
                <a:gd name="T68" fmla="*/ 32 w 64"/>
                <a:gd name="T69" fmla="*/ 57 h 64"/>
                <a:gd name="T70" fmla="*/ 17 w 64"/>
                <a:gd name="T71" fmla="*/ 52 h 64"/>
                <a:gd name="T72" fmla="*/ 23 w 64"/>
                <a:gd name="T73" fmla="*/ 45 h 64"/>
                <a:gd name="T74" fmla="*/ 36 w 64"/>
                <a:gd name="T75" fmla="*/ 37 h 64"/>
                <a:gd name="T76" fmla="*/ 41 w 64"/>
                <a:gd name="T77" fmla="*/ 55 h 64"/>
                <a:gd name="T78" fmla="*/ 32 w 64"/>
                <a:gd name="T79" fmla="*/ 57 h 64"/>
                <a:gd name="T80" fmla="*/ 46 w 64"/>
                <a:gd name="T81" fmla="*/ 53 h 64"/>
                <a:gd name="T82" fmla="*/ 42 w 64"/>
                <a:gd name="T83" fmla="*/ 36 h 64"/>
                <a:gd name="T84" fmla="*/ 47 w 64"/>
                <a:gd name="T85" fmla="*/ 35 h 64"/>
                <a:gd name="T86" fmla="*/ 47 w 64"/>
                <a:gd name="T87" fmla="*/ 35 h 64"/>
                <a:gd name="T88" fmla="*/ 47 w 64"/>
                <a:gd name="T89" fmla="*/ 35 h 64"/>
                <a:gd name="T90" fmla="*/ 47 w 64"/>
                <a:gd name="T91" fmla="*/ 35 h 64"/>
                <a:gd name="T92" fmla="*/ 57 w 64"/>
                <a:gd name="T93" fmla="*/ 37 h 64"/>
                <a:gd name="T94" fmla="*/ 46 w 64"/>
                <a:gd name="T9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2" y="17"/>
                  </a:moveTo>
                  <a:cubicBezTo>
                    <a:pt x="55" y="21"/>
                    <a:pt x="57" y="25"/>
                    <a:pt x="57" y="31"/>
                  </a:cubicBezTo>
                  <a:cubicBezTo>
                    <a:pt x="53" y="30"/>
                    <a:pt x="50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4" y="30"/>
                    <a:pt x="42" y="30"/>
                    <a:pt x="39" y="30"/>
                  </a:cubicBezTo>
                  <a:cubicBezTo>
                    <a:pt x="39" y="29"/>
                    <a:pt x="38" y="28"/>
                    <a:pt x="38" y="26"/>
                  </a:cubicBezTo>
                  <a:cubicBezTo>
                    <a:pt x="43" y="24"/>
                    <a:pt x="48" y="21"/>
                    <a:pt x="52" y="17"/>
                  </a:cubicBezTo>
                  <a:close/>
                  <a:moveTo>
                    <a:pt x="32" y="7"/>
                  </a:moveTo>
                  <a:cubicBezTo>
                    <a:pt x="38" y="7"/>
                    <a:pt x="43" y="9"/>
                    <a:pt x="48" y="13"/>
                  </a:cubicBezTo>
                  <a:cubicBezTo>
                    <a:pt x="44" y="16"/>
                    <a:pt x="40" y="19"/>
                    <a:pt x="35" y="21"/>
                  </a:cubicBezTo>
                  <a:cubicBezTo>
                    <a:pt x="32" y="15"/>
                    <a:pt x="29" y="10"/>
                    <a:pt x="27" y="8"/>
                  </a:cubicBezTo>
                  <a:cubicBezTo>
                    <a:pt x="28" y="7"/>
                    <a:pt x="30" y="7"/>
                    <a:pt x="32" y="7"/>
                  </a:cubicBezTo>
                  <a:close/>
                  <a:moveTo>
                    <a:pt x="21" y="10"/>
                  </a:moveTo>
                  <a:cubicBezTo>
                    <a:pt x="23" y="12"/>
                    <a:pt x="26" y="16"/>
                    <a:pt x="30" y="23"/>
                  </a:cubicBezTo>
                  <a:cubicBezTo>
                    <a:pt x="22" y="25"/>
                    <a:pt x="15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10" y="19"/>
                    <a:pt x="14" y="13"/>
                    <a:pt x="21" y="10"/>
                  </a:cubicBezTo>
                  <a:close/>
                  <a:moveTo>
                    <a:pt x="7" y="32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5" y="32"/>
                    <a:pt x="24" y="31"/>
                    <a:pt x="32" y="28"/>
                  </a:cubicBezTo>
                  <a:cubicBezTo>
                    <a:pt x="33" y="29"/>
                    <a:pt x="33" y="31"/>
                    <a:pt x="34" y="32"/>
                  </a:cubicBezTo>
                  <a:cubicBezTo>
                    <a:pt x="28" y="34"/>
                    <a:pt x="23" y="37"/>
                    <a:pt x="20" y="40"/>
                  </a:cubicBezTo>
                  <a:cubicBezTo>
                    <a:pt x="16" y="43"/>
                    <a:pt x="14" y="46"/>
                    <a:pt x="13" y="48"/>
                  </a:cubicBezTo>
                  <a:cubicBezTo>
                    <a:pt x="9" y="44"/>
                    <a:pt x="7" y="38"/>
                    <a:pt x="7" y="32"/>
                  </a:cubicBezTo>
                  <a:close/>
                  <a:moveTo>
                    <a:pt x="32" y="57"/>
                  </a:moveTo>
                  <a:cubicBezTo>
                    <a:pt x="26" y="57"/>
                    <a:pt x="21" y="55"/>
                    <a:pt x="17" y="52"/>
                  </a:cubicBezTo>
                  <a:cubicBezTo>
                    <a:pt x="18" y="51"/>
                    <a:pt x="20" y="48"/>
                    <a:pt x="23" y="45"/>
                  </a:cubicBezTo>
                  <a:cubicBezTo>
                    <a:pt x="26" y="42"/>
                    <a:pt x="30" y="39"/>
                    <a:pt x="36" y="37"/>
                  </a:cubicBezTo>
                  <a:cubicBezTo>
                    <a:pt x="38" y="42"/>
                    <a:pt x="40" y="48"/>
                    <a:pt x="41" y="55"/>
                  </a:cubicBezTo>
                  <a:cubicBezTo>
                    <a:pt x="38" y="56"/>
                    <a:pt x="35" y="57"/>
                    <a:pt x="32" y="57"/>
                  </a:cubicBezTo>
                  <a:close/>
                  <a:moveTo>
                    <a:pt x="46" y="53"/>
                  </a:moveTo>
                  <a:cubicBezTo>
                    <a:pt x="45" y="46"/>
                    <a:pt x="43" y="41"/>
                    <a:pt x="42" y="36"/>
                  </a:cubicBezTo>
                  <a:cubicBezTo>
                    <a:pt x="43" y="36"/>
                    <a:pt x="45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0" y="35"/>
                    <a:pt x="53" y="36"/>
                    <a:pt x="57" y="37"/>
                  </a:cubicBezTo>
                  <a:cubicBezTo>
                    <a:pt x="55" y="43"/>
                    <a:pt x="51" y="49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9">
              <a:extLst>
                <a:ext uri="{FF2B5EF4-FFF2-40B4-BE49-F238E27FC236}">
                  <a16:creationId xmlns:a16="http://schemas.microsoft.com/office/drawing/2014/main" id="{DEEB2299-FEC6-481A-BC66-9B9676CAD5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5171" y="5346957"/>
              <a:ext cx="237067" cy="237067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138">
              <a:extLst>
                <a:ext uri="{FF2B5EF4-FFF2-40B4-BE49-F238E27FC236}">
                  <a16:creationId xmlns:a16="http://schemas.microsoft.com/office/drawing/2014/main" id="{FA852065-47F9-42DC-B33F-83D283A795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5719" y="5346051"/>
              <a:ext cx="237975" cy="237973"/>
            </a:xfrm>
            <a:custGeom>
              <a:avLst/>
              <a:gdLst>
                <a:gd name="T0" fmla="*/ 61 w 64"/>
                <a:gd name="T1" fmla="*/ 37 h 64"/>
                <a:gd name="T2" fmla="*/ 62 w 64"/>
                <a:gd name="T3" fmla="*/ 32 h 64"/>
                <a:gd name="T4" fmla="*/ 32 w 64"/>
                <a:gd name="T5" fmla="*/ 2 h 64"/>
                <a:gd name="T6" fmla="*/ 27 w 64"/>
                <a:gd name="T7" fmla="*/ 3 h 64"/>
                <a:gd name="T8" fmla="*/ 18 w 64"/>
                <a:gd name="T9" fmla="*/ 0 h 64"/>
                <a:gd name="T10" fmla="*/ 0 w 64"/>
                <a:gd name="T11" fmla="*/ 18 h 64"/>
                <a:gd name="T12" fmla="*/ 3 w 64"/>
                <a:gd name="T13" fmla="*/ 27 h 64"/>
                <a:gd name="T14" fmla="*/ 2 w 64"/>
                <a:gd name="T15" fmla="*/ 32 h 64"/>
                <a:gd name="T16" fmla="*/ 32 w 64"/>
                <a:gd name="T17" fmla="*/ 62 h 64"/>
                <a:gd name="T18" fmla="*/ 37 w 64"/>
                <a:gd name="T19" fmla="*/ 61 h 64"/>
                <a:gd name="T20" fmla="*/ 46 w 64"/>
                <a:gd name="T21" fmla="*/ 64 h 64"/>
                <a:gd name="T22" fmla="*/ 64 w 64"/>
                <a:gd name="T23" fmla="*/ 46 h 64"/>
                <a:gd name="T24" fmla="*/ 61 w 64"/>
                <a:gd name="T25" fmla="*/ 37 h 64"/>
                <a:gd name="T26" fmla="*/ 46 w 64"/>
                <a:gd name="T27" fmla="*/ 46 h 64"/>
                <a:gd name="T28" fmla="*/ 41 w 64"/>
                <a:gd name="T29" fmla="*/ 50 h 64"/>
                <a:gd name="T30" fmla="*/ 32 w 64"/>
                <a:gd name="T31" fmla="*/ 51 h 64"/>
                <a:gd name="T32" fmla="*/ 22 w 64"/>
                <a:gd name="T33" fmla="*/ 49 h 64"/>
                <a:gd name="T34" fmla="*/ 18 w 64"/>
                <a:gd name="T35" fmla="*/ 45 h 64"/>
                <a:gd name="T36" fmla="*/ 16 w 64"/>
                <a:gd name="T37" fmla="*/ 40 h 64"/>
                <a:gd name="T38" fmla="*/ 17 w 64"/>
                <a:gd name="T39" fmla="*/ 38 h 64"/>
                <a:gd name="T40" fmla="*/ 20 w 64"/>
                <a:gd name="T41" fmla="*/ 37 h 64"/>
                <a:gd name="T42" fmla="*/ 22 w 64"/>
                <a:gd name="T43" fmla="*/ 38 h 64"/>
                <a:gd name="T44" fmla="*/ 24 w 64"/>
                <a:gd name="T45" fmla="*/ 40 h 64"/>
                <a:gd name="T46" fmla="*/ 25 w 64"/>
                <a:gd name="T47" fmla="*/ 43 h 64"/>
                <a:gd name="T48" fmla="*/ 28 w 64"/>
                <a:gd name="T49" fmla="*/ 45 h 64"/>
                <a:gd name="T50" fmla="*/ 32 w 64"/>
                <a:gd name="T51" fmla="*/ 45 h 64"/>
                <a:gd name="T52" fmla="*/ 38 w 64"/>
                <a:gd name="T53" fmla="*/ 44 h 64"/>
                <a:gd name="T54" fmla="*/ 40 w 64"/>
                <a:gd name="T55" fmla="*/ 40 h 64"/>
                <a:gd name="T56" fmla="*/ 39 w 64"/>
                <a:gd name="T57" fmla="*/ 37 h 64"/>
                <a:gd name="T58" fmla="*/ 35 w 64"/>
                <a:gd name="T59" fmla="*/ 36 h 64"/>
                <a:gd name="T60" fmla="*/ 30 w 64"/>
                <a:gd name="T61" fmla="*/ 34 h 64"/>
                <a:gd name="T62" fmla="*/ 23 w 64"/>
                <a:gd name="T63" fmla="*/ 32 h 64"/>
                <a:gd name="T64" fmla="*/ 19 w 64"/>
                <a:gd name="T65" fmla="*/ 29 h 64"/>
                <a:gd name="T66" fmla="*/ 17 w 64"/>
                <a:gd name="T67" fmla="*/ 23 h 64"/>
                <a:gd name="T68" fmla="*/ 19 w 64"/>
                <a:gd name="T69" fmla="*/ 18 h 64"/>
                <a:gd name="T70" fmla="*/ 24 w 64"/>
                <a:gd name="T71" fmla="*/ 14 h 64"/>
                <a:gd name="T72" fmla="*/ 32 w 64"/>
                <a:gd name="T73" fmla="*/ 13 h 64"/>
                <a:gd name="T74" fmla="*/ 38 w 64"/>
                <a:gd name="T75" fmla="*/ 14 h 64"/>
                <a:gd name="T76" fmla="*/ 43 w 64"/>
                <a:gd name="T77" fmla="*/ 16 h 64"/>
                <a:gd name="T78" fmla="*/ 45 w 64"/>
                <a:gd name="T79" fmla="*/ 19 h 64"/>
                <a:gd name="T80" fmla="*/ 46 w 64"/>
                <a:gd name="T81" fmla="*/ 22 h 64"/>
                <a:gd name="T82" fmla="*/ 45 w 64"/>
                <a:gd name="T83" fmla="*/ 24 h 64"/>
                <a:gd name="T84" fmla="*/ 43 w 64"/>
                <a:gd name="T85" fmla="*/ 26 h 64"/>
                <a:gd name="T86" fmla="*/ 40 w 64"/>
                <a:gd name="T87" fmla="*/ 25 h 64"/>
                <a:gd name="T88" fmla="*/ 39 w 64"/>
                <a:gd name="T89" fmla="*/ 23 h 64"/>
                <a:gd name="T90" fmla="*/ 36 w 64"/>
                <a:gd name="T91" fmla="*/ 19 h 64"/>
                <a:gd name="T92" fmla="*/ 31 w 64"/>
                <a:gd name="T93" fmla="*/ 18 h 64"/>
                <a:gd name="T94" fmla="*/ 26 w 64"/>
                <a:gd name="T95" fmla="*/ 20 h 64"/>
                <a:gd name="T96" fmla="*/ 25 w 64"/>
                <a:gd name="T97" fmla="*/ 23 h 64"/>
                <a:gd name="T98" fmla="*/ 25 w 64"/>
                <a:gd name="T99" fmla="*/ 24 h 64"/>
                <a:gd name="T100" fmla="*/ 27 w 64"/>
                <a:gd name="T101" fmla="*/ 26 h 64"/>
                <a:gd name="T102" fmla="*/ 29 w 64"/>
                <a:gd name="T103" fmla="*/ 27 h 64"/>
                <a:gd name="T104" fmla="*/ 33 w 64"/>
                <a:gd name="T105" fmla="*/ 28 h 64"/>
                <a:gd name="T106" fmla="*/ 39 w 64"/>
                <a:gd name="T107" fmla="*/ 29 h 64"/>
                <a:gd name="T108" fmla="*/ 44 w 64"/>
                <a:gd name="T109" fmla="*/ 31 h 64"/>
                <a:gd name="T110" fmla="*/ 47 w 64"/>
                <a:gd name="T111" fmla="*/ 35 h 64"/>
                <a:gd name="T112" fmla="*/ 48 w 64"/>
                <a:gd name="T113" fmla="*/ 39 h 64"/>
                <a:gd name="T114" fmla="*/ 46 w 64"/>
                <a:gd name="T115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64">
                  <a:moveTo>
                    <a:pt x="61" y="37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8" y="2"/>
                    <a:pt x="32" y="2"/>
                  </a:cubicBezTo>
                  <a:cubicBezTo>
                    <a:pt x="30" y="2"/>
                    <a:pt x="29" y="2"/>
                    <a:pt x="27" y="3"/>
                  </a:cubicBezTo>
                  <a:cubicBezTo>
                    <a:pt x="25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7"/>
                  </a:cubicBezTo>
                  <a:cubicBezTo>
                    <a:pt x="2" y="29"/>
                    <a:pt x="2" y="30"/>
                    <a:pt x="2" y="32"/>
                  </a:cubicBezTo>
                  <a:cubicBezTo>
                    <a:pt x="2" y="48"/>
                    <a:pt x="16" y="62"/>
                    <a:pt x="32" y="62"/>
                  </a:cubicBezTo>
                  <a:cubicBezTo>
                    <a:pt x="34" y="62"/>
                    <a:pt x="35" y="62"/>
                    <a:pt x="37" y="61"/>
                  </a:cubicBezTo>
                  <a:cubicBezTo>
                    <a:pt x="39" y="63"/>
                    <a:pt x="43" y="64"/>
                    <a:pt x="46" y="64"/>
                  </a:cubicBezTo>
                  <a:cubicBezTo>
                    <a:pt x="56" y="64"/>
                    <a:pt x="64" y="56"/>
                    <a:pt x="64" y="46"/>
                  </a:cubicBezTo>
                  <a:cubicBezTo>
                    <a:pt x="64" y="43"/>
                    <a:pt x="63" y="39"/>
                    <a:pt x="61" y="37"/>
                  </a:cubicBezTo>
                  <a:close/>
                  <a:moveTo>
                    <a:pt x="46" y="46"/>
                  </a:moveTo>
                  <a:cubicBezTo>
                    <a:pt x="45" y="47"/>
                    <a:pt x="43" y="49"/>
                    <a:pt x="41" y="50"/>
                  </a:cubicBezTo>
                  <a:cubicBezTo>
                    <a:pt x="38" y="51"/>
                    <a:pt x="35" y="51"/>
                    <a:pt x="32" y="51"/>
                  </a:cubicBezTo>
                  <a:cubicBezTo>
                    <a:pt x="28" y="51"/>
                    <a:pt x="25" y="51"/>
                    <a:pt x="22" y="49"/>
                  </a:cubicBezTo>
                  <a:cubicBezTo>
                    <a:pt x="20" y="48"/>
                    <a:pt x="19" y="47"/>
                    <a:pt x="18" y="45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39"/>
                    <a:pt x="16" y="38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1" y="37"/>
                    <a:pt x="21" y="37"/>
                    <a:pt x="22" y="38"/>
                  </a:cubicBezTo>
                  <a:cubicBezTo>
                    <a:pt x="23" y="38"/>
                    <a:pt x="23" y="39"/>
                    <a:pt x="24" y="40"/>
                  </a:cubicBezTo>
                  <a:cubicBezTo>
                    <a:pt x="24" y="41"/>
                    <a:pt x="25" y="42"/>
                    <a:pt x="25" y="43"/>
                  </a:cubicBezTo>
                  <a:cubicBezTo>
                    <a:pt x="26" y="44"/>
                    <a:pt x="27" y="44"/>
                    <a:pt x="28" y="45"/>
                  </a:cubicBezTo>
                  <a:cubicBezTo>
                    <a:pt x="29" y="45"/>
                    <a:pt x="30" y="45"/>
                    <a:pt x="32" y="45"/>
                  </a:cubicBezTo>
                  <a:cubicBezTo>
                    <a:pt x="34" y="45"/>
                    <a:pt x="36" y="45"/>
                    <a:pt x="38" y="44"/>
                  </a:cubicBezTo>
                  <a:cubicBezTo>
                    <a:pt x="39" y="43"/>
                    <a:pt x="40" y="42"/>
                    <a:pt x="40" y="40"/>
                  </a:cubicBezTo>
                  <a:cubicBezTo>
                    <a:pt x="40" y="39"/>
                    <a:pt x="39" y="38"/>
                    <a:pt x="39" y="37"/>
                  </a:cubicBezTo>
                  <a:cubicBezTo>
                    <a:pt x="38" y="37"/>
                    <a:pt x="37" y="36"/>
                    <a:pt x="35" y="36"/>
                  </a:cubicBezTo>
                  <a:cubicBezTo>
                    <a:pt x="34" y="35"/>
                    <a:pt x="33" y="35"/>
                    <a:pt x="30" y="34"/>
                  </a:cubicBezTo>
                  <a:cubicBezTo>
                    <a:pt x="28" y="34"/>
                    <a:pt x="25" y="33"/>
                    <a:pt x="23" y="32"/>
                  </a:cubicBezTo>
                  <a:cubicBezTo>
                    <a:pt x="21" y="31"/>
                    <a:pt x="20" y="30"/>
                    <a:pt x="19" y="29"/>
                  </a:cubicBezTo>
                  <a:cubicBezTo>
                    <a:pt x="17" y="27"/>
                    <a:pt x="17" y="25"/>
                    <a:pt x="17" y="23"/>
                  </a:cubicBezTo>
                  <a:cubicBezTo>
                    <a:pt x="17" y="21"/>
                    <a:pt x="17" y="19"/>
                    <a:pt x="19" y="18"/>
                  </a:cubicBezTo>
                  <a:cubicBezTo>
                    <a:pt x="20" y="16"/>
                    <a:pt x="22" y="15"/>
                    <a:pt x="24" y="14"/>
                  </a:cubicBezTo>
                  <a:cubicBezTo>
                    <a:pt x="26" y="13"/>
                    <a:pt x="29" y="13"/>
                    <a:pt x="32" y="13"/>
                  </a:cubicBezTo>
                  <a:cubicBezTo>
                    <a:pt x="34" y="13"/>
                    <a:pt x="36" y="13"/>
                    <a:pt x="38" y="14"/>
                  </a:cubicBezTo>
                  <a:cubicBezTo>
                    <a:pt x="40" y="14"/>
                    <a:pt x="42" y="15"/>
                    <a:pt x="43" y="16"/>
                  </a:cubicBezTo>
                  <a:cubicBezTo>
                    <a:pt x="44" y="17"/>
                    <a:pt x="45" y="18"/>
                    <a:pt x="45" y="19"/>
                  </a:cubicBezTo>
                  <a:cubicBezTo>
                    <a:pt x="46" y="20"/>
                    <a:pt x="46" y="21"/>
                    <a:pt x="46" y="22"/>
                  </a:cubicBezTo>
                  <a:cubicBezTo>
                    <a:pt x="46" y="23"/>
                    <a:pt x="46" y="24"/>
                    <a:pt x="45" y="24"/>
                  </a:cubicBezTo>
                  <a:cubicBezTo>
                    <a:pt x="44" y="25"/>
                    <a:pt x="44" y="26"/>
                    <a:pt x="43" y="26"/>
                  </a:cubicBezTo>
                  <a:cubicBezTo>
                    <a:pt x="42" y="26"/>
                    <a:pt x="41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5" y="19"/>
                    <a:pt x="34" y="18"/>
                    <a:pt x="31" y="18"/>
                  </a:cubicBezTo>
                  <a:cubicBezTo>
                    <a:pt x="29" y="18"/>
                    <a:pt x="28" y="19"/>
                    <a:pt x="26" y="20"/>
                  </a:cubicBezTo>
                  <a:cubicBezTo>
                    <a:pt x="25" y="20"/>
                    <a:pt x="25" y="21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6" y="25"/>
                    <a:pt x="26" y="25"/>
                    <a:pt x="27" y="26"/>
                  </a:cubicBezTo>
                  <a:cubicBezTo>
                    <a:pt x="28" y="26"/>
                    <a:pt x="28" y="26"/>
                    <a:pt x="29" y="27"/>
                  </a:cubicBezTo>
                  <a:cubicBezTo>
                    <a:pt x="30" y="27"/>
                    <a:pt x="31" y="27"/>
                    <a:pt x="33" y="28"/>
                  </a:cubicBezTo>
                  <a:cubicBezTo>
                    <a:pt x="35" y="28"/>
                    <a:pt x="37" y="29"/>
                    <a:pt x="39" y="29"/>
                  </a:cubicBezTo>
                  <a:cubicBezTo>
                    <a:pt x="41" y="30"/>
                    <a:pt x="43" y="31"/>
                    <a:pt x="44" y="31"/>
                  </a:cubicBezTo>
                  <a:cubicBezTo>
                    <a:pt x="45" y="32"/>
                    <a:pt x="46" y="33"/>
                    <a:pt x="47" y="35"/>
                  </a:cubicBezTo>
                  <a:cubicBezTo>
                    <a:pt x="48" y="36"/>
                    <a:pt x="48" y="38"/>
                    <a:pt x="48" y="39"/>
                  </a:cubicBezTo>
                  <a:cubicBezTo>
                    <a:pt x="48" y="42"/>
                    <a:pt x="47" y="44"/>
                    <a:pt x="46" y="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F876FED-F316-4E9F-A7E1-069A38A87562}"/>
              </a:ext>
            </a:extLst>
          </p:cNvPr>
          <p:cNvGrpSpPr/>
          <p:nvPr/>
        </p:nvGrpSpPr>
        <p:grpSpPr>
          <a:xfrm>
            <a:off x="8383234" y="3896555"/>
            <a:ext cx="783913" cy="217153"/>
            <a:chOff x="654622" y="5346051"/>
            <a:chExt cx="859072" cy="237973"/>
          </a:xfrm>
          <a:solidFill>
            <a:schemeClr val="bg1">
              <a:lumMod val="95000"/>
            </a:schemeClr>
          </a:solidFill>
        </p:grpSpPr>
        <p:sp>
          <p:nvSpPr>
            <p:cNvPr id="66" name="Freeform 146">
              <a:extLst>
                <a:ext uri="{FF2B5EF4-FFF2-40B4-BE49-F238E27FC236}">
                  <a16:creationId xmlns:a16="http://schemas.microsoft.com/office/drawing/2014/main" id="{C9417A39-2F4F-4415-A0C4-2834CE4AB9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4622" y="5346051"/>
              <a:ext cx="237067" cy="2360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2 w 64"/>
                <a:gd name="T11" fmla="*/ 17 h 64"/>
                <a:gd name="T12" fmla="*/ 57 w 64"/>
                <a:gd name="T13" fmla="*/ 31 h 64"/>
                <a:gd name="T14" fmla="*/ 47 w 64"/>
                <a:gd name="T15" fmla="*/ 30 h 64"/>
                <a:gd name="T16" fmla="*/ 47 w 64"/>
                <a:gd name="T17" fmla="*/ 30 h 64"/>
                <a:gd name="T18" fmla="*/ 47 w 64"/>
                <a:gd name="T19" fmla="*/ 30 h 64"/>
                <a:gd name="T20" fmla="*/ 39 w 64"/>
                <a:gd name="T21" fmla="*/ 30 h 64"/>
                <a:gd name="T22" fmla="*/ 38 w 64"/>
                <a:gd name="T23" fmla="*/ 26 h 64"/>
                <a:gd name="T24" fmla="*/ 52 w 64"/>
                <a:gd name="T25" fmla="*/ 17 h 64"/>
                <a:gd name="T26" fmla="*/ 32 w 64"/>
                <a:gd name="T27" fmla="*/ 7 h 64"/>
                <a:gd name="T28" fmla="*/ 48 w 64"/>
                <a:gd name="T29" fmla="*/ 13 h 64"/>
                <a:gd name="T30" fmla="*/ 35 w 64"/>
                <a:gd name="T31" fmla="*/ 21 h 64"/>
                <a:gd name="T32" fmla="*/ 27 w 64"/>
                <a:gd name="T33" fmla="*/ 8 h 64"/>
                <a:gd name="T34" fmla="*/ 32 w 64"/>
                <a:gd name="T35" fmla="*/ 7 h 64"/>
                <a:gd name="T36" fmla="*/ 21 w 64"/>
                <a:gd name="T37" fmla="*/ 10 h 64"/>
                <a:gd name="T38" fmla="*/ 30 w 64"/>
                <a:gd name="T39" fmla="*/ 23 h 64"/>
                <a:gd name="T40" fmla="*/ 10 w 64"/>
                <a:gd name="T41" fmla="*/ 26 h 64"/>
                <a:gd name="T42" fmla="*/ 10 w 64"/>
                <a:gd name="T43" fmla="*/ 26 h 64"/>
                <a:gd name="T44" fmla="*/ 10 w 64"/>
                <a:gd name="T45" fmla="*/ 26 h 64"/>
                <a:gd name="T46" fmla="*/ 8 w 64"/>
                <a:gd name="T47" fmla="*/ 26 h 64"/>
                <a:gd name="T48" fmla="*/ 21 w 64"/>
                <a:gd name="T49" fmla="*/ 10 h 64"/>
                <a:gd name="T50" fmla="*/ 7 w 64"/>
                <a:gd name="T51" fmla="*/ 32 h 64"/>
                <a:gd name="T52" fmla="*/ 7 w 64"/>
                <a:gd name="T53" fmla="*/ 32 h 64"/>
                <a:gd name="T54" fmla="*/ 10 w 64"/>
                <a:gd name="T55" fmla="*/ 32 h 64"/>
                <a:gd name="T56" fmla="*/ 10 w 64"/>
                <a:gd name="T57" fmla="*/ 32 h 64"/>
                <a:gd name="T58" fmla="*/ 32 w 64"/>
                <a:gd name="T59" fmla="*/ 28 h 64"/>
                <a:gd name="T60" fmla="*/ 34 w 64"/>
                <a:gd name="T61" fmla="*/ 32 h 64"/>
                <a:gd name="T62" fmla="*/ 20 w 64"/>
                <a:gd name="T63" fmla="*/ 40 h 64"/>
                <a:gd name="T64" fmla="*/ 13 w 64"/>
                <a:gd name="T65" fmla="*/ 48 h 64"/>
                <a:gd name="T66" fmla="*/ 7 w 64"/>
                <a:gd name="T67" fmla="*/ 32 h 64"/>
                <a:gd name="T68" fmla="*/ 32 w 64"/>
                <a:gd name="T69" fmla="*/ 57 h 64"/>
                <a:gd name="T70" fmla="*/ 17 w 64"/>
                <a:gd name="T71" fmla="*/ 52 h 64"/>
                <a:gd name="T72" fmla="*/ 23 w 64"/>
                <a:gd name="T73" fmla="*/ 45 h 64"/>
                <a:gd name="T74" fmla="*/ 36 w 64"/>
                <a:gd name="T75" fmla="*/ 37 h 64"/>
                <a:gd name="T76" fmla="*/ 41 w 64"/>
                <a:gd name="T77" fmla="*/ 55 h 64"/>
                <a:gd name="T78" fmla="*/ 32 w 64"/>
                <a:gd name="T79" fmla="*/ 57 h 64"/>
                <a:gd name="T80" fmla="*/ 46 w 64"/>
                <a:gd name="T81" fmla="*/ 53 h 64"/>
                <a:gd name="T82" fmla="*/ 42 w 64"/>
                <a:gd name="T83" fmla="*/ 36 h 64"/>
                <a:gd name="T84" fmla="*/ 47 w 64"/>
                <a:gd name="T85" fmla="*/ 35 h 64"/>
                <a:gd name="T86" fmla="*/ 47 w 64"/>
                <a:gd name="T87" fmla="*/ 35 h 64"/>
                <a:gd name="T88" fmla="*/ 47 w 64"/>
                <a:gd name="T89" fmla="*/ 35 h 64"/>
                <a:gd name="T90" fmla="*/ 47 w 64"/>
                <a:gd name="T91" fmla="*/ 35 h 64"/>
                <a:gd name="T92" fmla="*/ 57 w 64"/>
                <a:gd name="T93" fmla="*/ 37 h 64"/>
                <a:gd name="T94" fmla="*/ 46 w 64"/>
                <a:gd name="T9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2" y="17"/>
                  </a:moveTo>
                  <a:cubicBezTo>
                    <a:pt x="55" y="21"/>
                    <a:pt x="57" y="25"/>
                    <a:pt x="57" y="31"/>
                  </a:cubicBezTo>
                  <a:cubicBezTo>
                    <a:pt x="53" y="30"/>
                    <a:pt x="50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4" y="30"/>
                    <a:pt x="42" y="30"/>
                    <a:pt x="39" y="30"/>
                  </a:cubicBezTo>
                  <a:cubicBezTo>
                    <a:pt x="39" y="29"/>
                    <a:pt x="38" y="28"/>
                    <a:pt x="38" y="26"/>
                  </a:cubicBezTo>
                  <a:cubicBezTo>
                    <a:pt x="43" y="24"/>
                    <a:pt x="48" y="21"/>
                    <a:pt x="52" y="17"/>
                  </a:cubicBezTo>
                  <a:close/>
                  <a:moveTo>
                    <a:pt x="32" y="7"/>
                  </a:moveTo>
                  <a:cubicBezTo>
                    <a:pt x="38" y="7"/>
                    <a:pt x="43" y="9"/>
                    <a:pt x="48" y="13"/>
                  </a:cubicBezTo>
                  <a:cubicBezTo>
                    <a:pt x="44" y="16"/>
                    <a:pt x="40" y="19"/>
                    <a:pt x="35" y="21"/>
                  </a:cubicBezTo>
                  <a:cubicBezTo>
                    <a:pt x="32" y="15"/>
                    <a:pt x="29" y="10"/>
                    <a:pt x="27" y="8"/>
                  </a:cubicBezTo>
                  <a:cubicBezTo>
                    <a:pt x="28" y="7"/>
                    <a:pt x="30" y="7"/>
                    <a:pt x="32" y="7"/>
                  </a:cubicBezTo>
                  <a:close/>
                  <a:moveTo>
                    <a:pt x="21" y="10"/>
                  </a:moveTo>
                  <a:cubicBezTo>
                    <a:pt x="23" y="12"/>
                    <a:pt x="26" y="16"/>
                    <a:pt x="30" y="23"/>
                  </a:cubicBezTo>
                  <a:cubicBezTo>
                    <a:pt x="22" y="25"/>
                    <a:pt x="15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10" y="19"/>
                    <a:pt x="14" y="13"/>
                    <a:pt x="21" y="10"/>
                  </a:cubicBezTo>
                  <a:close/>
                  <a:moveTo>
                    <a:pt x="7" y="32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5" y="32"/>
                    <a:pt x="24" y="31"/>
                    <a:pt x="32" y="28"/>
                  </a:cubicBezTo>
                  <a:cubicBezTo>
                    <a:pt x="33" y="29"/>
                    <a:pt x="33" y="31"/>
                    <a:pt x="34" y="32"/>
                  </a:cubicBezTo>
                  <a:cubicBezTo>
                    <a:pt x="28" y="34"/>
                    <a:pt x="23" y="37"/>
                    <a:pt x="20" y="40"/>
                  </a:cubicBezTo>
                  <a:cubicBezTo>
                    <a:pt x="16" y="43"/>
                    <a:pt x="14" y="46"/>
                    <a:pt x="13" y="48"/>
                  </a:cubicBezTo>
                  <a:cubicBezTo>
                    <a:pt x="9" y="44"/>
                    <a:pt x="7" y="38"/>
                    <a:pt x="7" y="32"/>
                  </a:cubicBezTo>
                  <a:close/>
                  <a:moveTo>
                    <a:pt x="32" y="57"/>
                  </a:moveTo>
                  <a:cubicBezTo>
                    <a:pt x="26" y="57"/>
                    <a:pt x="21" y="55"/>
                    <a:pt x="17" y="52"/>
                  </a:cubicBezTo>
                  <a:cubicBezTo>
                    <a:pt x="18" y="51"/>
                    <a:pt x="20" y="48"/>
                    <a:pt x="23" y="45"/>
                  </a:cubicBezTo>
                  <a:cubicBezTo>
                    <a:pt x="26" y="42"/>
                    <a:pt x="30" y="39"/>
                    <a:pt x="36" y="37"/>
                  </a:cubicBezTo>
                  <a:cubicBezTo>
                    <a:pt x="38" y="42"/>
                    <a:pt x="40" y="48"/>
                    <a:pt x="41" y="55"/>
                  </a:cubicBezTo>
                  <a:cubicBezTo>
                    <a:pt x="38" y="56"/>
                    <a:pt x="35" y="57"/>
                    <a:pt x="32" y="57"/>
                  </a:cubicBezTo>
                  <a:close/>
                  <a:moveTo>
                    <a:pt x="46" y="53"/>
                  </a:moveTo>
                  <a:cubicBezTo>
                    <a:pt x="45" y="46"/>
                    <a:pt x="43" y="41"/>
                    <a:pt x="42" y="36"/>
                  </a:cubicBezTo>
                  <a:cubicBezTo>
                    <a:pt x="43" y="36"/>
                    <a:pt x="45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0" y="35"/>
                    <a:pt x="53" y="36"/>
                    <a:pt x="57" y="37"/>
                  </a:cubicBezTo>
                  <a:cubicBezTo>
                    <a:pt x="55" y="43"/>
                    <a:pt x="51" y="49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9">
              <a:extLst>
                <a:ext uri="{FF2B5EF4-FFF2-40B4-BE49-F238E27FC236}">
                  <a16:creationId xmlns:a16="http://schemas.microsoft.com/office/drawing/2014/main" id="{96A8D147-A12D-4520-8C53-F33476A5E8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5171" y="5346957"/>
              <a:ext cx="237067" cy="237067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138">
              <a:extLst>
                <a:ext uri="{FF2B5EF4-FFF2-40B4-BE49-F238E27FC236}">
                  <a16:creationId xmlns:a16="http://schemas.microsoft.com/office/drawing/2014/main" id="{FF2798D3-6195-41EC-98C5-60471A08E1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5719" y="5346051"/>
              <a:ext cx="237975" cy="237973"/>
            </a:xfrm>
            <a:custGeom>
              <a:avLst/>
              <a:gdLst>
                <a:gd name="T0" fmla="*/ 61 w 64"/>
                <a:gd name="T1" fmla="*/ 37 h 64"/>
                <a:gd name="T2" fmla="*/ 62 w 64"/>
                <a:gd name="T3" fmla="*/ 32 h 64"/>
                <a:gd name="T4" fmla="*/ 32 w 64"/>
                <a:gd name="T5" fmla="*/ 2 h 64"/>
                <a:gd name="T6" fmla="*/ 27 w 64"/>
                <a:gd name="T7" fmla="*/ 3 h 64"/>
                <a:gd name="T8" fmla="*/ 18 w 64"/>
                <a:gd name="T9" fmla="*/ 0 h 64"/>
                <a:gd name="T10" fmla="*/ 0 w 64"/>
                <a:gd name="T11" fmla="*/ 18 h 64"/>
                <a:gd name="T12" fmla="*/ 3 w 64"/>
                <a:gd name="T13" fmla="*/ 27 h 64"/>
                <a:gd name="T14" fmla="*/ 2 w 64"/>
                <a:gd name="T15" fmla="*/ 32 h 64"/>
                <a:gd name="T16" fmla="*/ 32 w 64"/>
                <a:gd name="T17" fmla="*/ 62 h 64"/>
                <a:gd name="T18" fmla="*/ 37 w 64"/>
                <a:gd name="T19" fmla="*/ 61 h 64"/>
                <a:gd name="T20" fmla="*/ 46 w 64"/>
                <a:gd name="T21" fmla="*/ 64 h 64"/>
                <a:gd name="T22" fmla="*/ 64 w 64"/>
                <a:gd name="T23" fmla="*/ 46 h 64"/>
                <a:gd name="T24" fmla="*/ 61 w 64"/>
                <a:gd name="T25" fmla="*/ 37 h 64"/>
                <a:gd name="T26" fmla="*/ 46 w 64"/>
                <a:gd name="T27" fmla="*/ 46 h 64"/>
                <a:gd name="T28" fmla="*/ 41 w 64"/>
                <a:gd name="T29" fmla="*/ 50 h 64"/>
                <a:gd name="T30" fmla="*/ 32 w 64"/>
                <a:gd name="T31" fmla="*/ 51 h 64"/>
                <a:gd name="T32" fmla="*/ 22 w 64"/>
                <a:gd name="T33" fmla="*/ 49 h 64"/>
                <a:gd name="T34" fmla="*/ 18 w 64"/>
                <a:gd name="T35" fmla="*/ 45 h 64"/>
                <a:gd name="T36" fmla="*/ 16 w 64"/>
                <a:gd name="T37" fmla="*/ 40 h 64"/>
                <a:gd name="T38" fmla="*/ 17 w 64"/>
                <a:gd name="T39" fmla="*/ 38 h 64"/>
                <a:gd name="T40" fmla="*/ 20 w 64"/>
                <a:gd name="T41" fmla="*/ 37 h 64"/>
                <a:gd name="T42" fmla="*/ 22 w 64"/>
                <a:gd name="T43" fmla="*/ 38 h 64"/>
                <a:gd name="T44" fmla="*/ 24 w 64"/>
                <a:gd name="T45" fmla="*/ 40 h 64"/>
                <a:gd name="T46" fmla="*/ 25 w 64"/>
                <a:gd name="T47" fmla="*/ 43 h 64"/>
                <a:gd name="T48" fmla="*/ 28 w 64"/>
                <a:gd name="T49" fmla="*/ 45 h 64"/>
                <a:gd name="T50" fmla="*/ 32 w 64"/>
                <a:gd name="T51" fmla="*/ 45 h 64"/>
                <a:gd name="T52" fmla="*/ 38 w 64"/>
                <a:gd name="T53" fmla="*/ 44 h 64"/>
                <a:gd name="T54" fmla="*/ 40 w 64"/>
                <a:gd name="T55" fmla="*/ 40 h 64"/>
                <a:gd name="T56" fmla="*/ 39 w 64"/>
                <a:gd name="T57" fmla="*/ 37 h 64"/>
                <a:gd name="T58" fmla="*/ 35 w 64"/>
                <a:gd name="T59" fmla="*/ 36 h 64"/>
                <a:gd name="T60" fmla="*/ 30 w 64"/>
                <a:gd name="T61" fmla="*/ 34 h 64"/>
                <a:gd name="T62" fmla="*/ 23 w 64"/>
                <a:gd name="T63" fmla="*/ 32 h 64"/>
                <a:gd name="T64" fmla="*/ 19 w 64"/>
                <a:gd name="T65" fmla="*/ 29 h 64"/>
                <a:gd name="T66" fmla="*/ 17 w 64"/>
                <a:gd name="T67" fmla="*/ 23 h 64"/>
                <a:gd name="T68" fmla="*/ 19 w 64"/>
                <a:gd name="T69" fmla="*/ 18 h 64"/>
                <a:gd name="T70" fmla="*/ 24 w 64"/>
                <a:gd name="T71" fmla="*/ 14 h 64"/>
                <a:gd name="T72" fmla="*/ 32 w 64"/>
                <a:gd name="T73" fmla="*/ 13 h 64"/>
                <a:gd name="T74" fmla="*/ 38 w 64"/>
                <a:gd name="T75" fmla="*/ 14 h 64"/>
                <a:gd name="T76" fmla="*/ 43 w 64"/>
                <a:gd name="T77" fmla="*/ 16 h 64"/>
                <a:gd name="T78" fmla="*/ 45 w 64"/>
                <a:gd name="T79" fmla="*/ 19 h 64"/>
                <a:gd name="T80" fmla="*/ 46 w 64"/>
                <a:gd name="T81" fmla="*/ 22 h 64"/>
                <a:gd name="T82" fmla="*/ 45 w 64"/>
                <a:gd name="T83" fmla="*/ 24 h 64"/>
                <a:gd name="T84" fmla="*/ 43 w 64"/>
                <a:gd name="T85" fmla="*/ 26 h 64"/>
                <a:gd name="T86" fmla="*/ 40 w 64"/>
                <a:gd name="T87" fmla="*/ 25 h 64"/>
                <a:gd name="T88" fmla="*/ 39 w 64"/>
                <a:gd name="T89" fmla="*/ 23 h 64"/>
                <a:gd name="T90" fmla="*/ 36 w 64"/>
                <a:gd name="T91" fmla="*/ 19 h 64"/>
                <a:gd name="T92" fmla="*/ 31 w 64"/>
                <a:gd name="T93" fmla="*/ 18 h 64"/>
                <a:gd name="T94" fmla="*/ 26 w 64"/>
                <a:gd name="T95" fmla="*/ 20 h 64"/>
                <a:gd name="T96" fmla="*/ 25 w 64"/>
                <a:gd name="T97" fmla="*/ 23 h 64"/>
                <a:gd name="T98" fmla="*/ 25 w 64"/>
                <a:gd name="T99" fmla="*/ 24 h 64"/>
                <a:gd name="T100" fmla="*/ 27 w 64"/>
                <a:gd name="T101" fmla="*/ 26 h 64"/>
                <a:gd name="T102" fmla="*/ 29 w 64"/>
                <a:gd name="T103" fmla="*/ 27 h 64"/>
                <a:gd name="T104" fmla="*/ 33 w 64"/>
                <a:gd name="T105" fmla="*/ 28 h 64"/>
                <a:gd name="T106" fmla="*/ 39 w 64"/>
                <a:gd name="T107" fmla="*/ 29 h 64"/>
                <a:gd name="T108" fmla="*/ 44 w 64"/>
                <a:gd name="T109" fmla="*/ 31 h 64"/>
                <a:gd name="T110" fmla="*/ 47 w 64"/>
                <a:gd name="T111" fmla="*/ 35 h 64"/>
                <a:gd name="T112" fmla="*/ 48 w 64"/>
                <a:gd name="T113" fmla="*/ 39 h 64"/>
                <a:gd name="T114" fmla="*/ 46 w 64"/>
                <a:gd name="T115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64">
                  <a:moveTo>
                    <a:pt x="61" y="37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8" y="2"/>
                    <a:pt x="32" y="2"/>
                  </a:cubicBezTo>
                  <a:cubicBezTo>
                    <a:pt x="30" y="2"/>
                    <a:pt x="29" y="2"/>
                    <a:pt x="27" y="3"/>
                  </a:cubicBezTo>
                  <a:cubicBezTo>
                    <a:pt x="25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7"/>
                  </a:cubicBezTo>
                  <a:cubicBezTo>
                    <a:pt x="2" y="29"/>
                    <a:pt x="2" y="30"/>
                    <a:pt x="2" y="32"/>
                  </a:cubicBezTo>
                  <a:cubicBezTo>
                    <a:pt x="2" y="48"/>
                    <a:pt x="16" y="62"/>
                    <a:pt x="32" y="62"/>
                  </a:cubicBezTo>
                  <a:cubicBezTo>
                    <a:pt x="34" y="62"/>
                    <a:pt x="35" y="62"/>
                    <a:pt x="37" y="61"/>
                  </a:cubicBezTo>
                  <a:cubicBezTo>
                    <a:pt x="39" y="63"/>
                    <a:pt x="43" y="64"/>
                    <a:pt x="46" y="64"/>
                  </a:cubicBezTo>
                  <a:cubicBezTo>
                    <a:pt x="56" y="64"/>
                    <a:pt x="64" y="56"/>
                    <a:pt x="64" y="46"/>
                  </a:cubicBezTo>
                  <a:cubicBezTo>
                    <a:pt x="64" y="43"/>
                    <a:pt x="63" y="39"/>
                    <a:pt x="61" y="37"/>
                  </a:cubicBezTo>
                  <a:close/>
                  <a:moveTo>
                    <a:pt x="46" y="46"/>
                  </a:moveTo>
                  <a:cubicBezTo>
                    <a:pt x="45" y="47"/>
                    <a:pt x="43" y="49"/>
                    <a:pt x="41" y="50"/>
                  </a:cubicBezTo>
                  <a:cubicBezTo>
                    <a:pt x="38" y="51"/>
                    <a:pt x="35" y="51"/>
                    <a:pt x="32" y="51"/>
                  </a:cubicBezTo>
                  <a:cubicBezTo>
                    <a:pt x="28" y="51"/>
                    <a:pt x="25" y="51"/>
                    <a:pt x="22" y="49"/>
                  </a:cubicBezTo>
                  <a:cubicBezTo>
                    <a:pt x="20" y="48"/>
                    <a:pt x="19" y="47"/>
                    <a:pt x="18" y="45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39"/>
                    <a:pt x="16" y="38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1" y="37"/>
                    <a:pt x="21" y="37"/>
                    <a:pt x="22" y="38"/>
                  </a:cubicBezTo>
                  <a:cubicBezTo>
                    <a:pt x="23" y="38"/>
                    <a:pt x="23" y="39"/>
                    <a:pt x="24" y="40"/>
                  </a:cubicBezTo>
                  <a:cubicBezTo>
                    <a:pt x="24" y="41"/>
                    <a:pt x="25" y="42"/>
                    <a:pt x="25" y="43"/>
                  </a:cubicBezTo>
                  <a:cubicBezTo>
                    <a:pt x="26" y="44"/>
                    <a:pt x="27" y="44"/>
                    <a:pt x="28" y="45"/>
                  </a:cubicBezTo>
                  <a:cubicBezTo>
                    <a:pt x="29" y="45"/>
                    <a:pt x="30" y="45"/>
                    <a:pt x="32" y="45"/>
                  </a:cubicBezTo>
                  <a:cubicBezTo>
                    <a:pt x="34" y="45"/>
                    <a:pt x="36" y="45"/>
                    <a:pt x="38" y="44"/>
                  </a:cubicBezTo>
                  <a:cubicBezTo>
                    <a:pt x="39" y="43"/>
                    <a:pt x="40" y="42"/>
                    <a:pt x="40" y="40"/>
                  </a:cubicBezTo>
                  <a:cubicBezTo>
                    <a:pt x="40" y="39"/>
                    <a:pt x="39" y="38"/>
                    <a:pt x="39" y="37"/>
                  </a:cubicBezTo>
                  <a:cubicBezTo>
                    <a:pt x="38" y="37"/>
                    <a:pt x="37" y="36"/>
                    <a:pt x="35" y="36"/>
                  </a:cubicBezTo>
                  <a:cubicBezTo>
                    <a:pt x="34" y="35"/>
                    <a:pt x="33" y="35"/>
                    <a:pt x="30" y="34"/>
                  </a:cubicBezTo>
                  <a:cubicBezTo>
                    <a:pt x="28" y="34"/>
                    <a:pt x="25" y="33"/>
                    <a:pt x="23" y="32"/>
                  </a:cubicBezTo>
                  <a:cubicBezTo>
                    <a:pt x="21" y="31"/>
                    <a:pt x="20" y="30"/>
                    <a:pt x="19" y="29"/>
                  </a:cubicBezTo>
                  <a:cubicBezTo>
                    <a:pt x="17" y="27"/>
                    <a:pt x="17" y="25"/>
                    <a:pt x="17" y="23"/>
                  </a:cubicBezTo>
                  <a:cubicBezTo>
                    <a:pt x="17" y="21"/>
                    <a:pt x="17" y="19"/>
                    <a:pt x="19" y="18"/>
                  </a:cubicBezTo>
                  <a:cubicBezTo>
                    <a:pt x="20" y="16"/>
                    <a:pt x="22" y="15"/>
                    <a:pt x="24" y="14"/>
                  </a:cubicBezTo>
                  <a:cubicBezTo>
                    <a:pt x="26" y="13"/>
                    <a:pt x="29" y="13"/>
                    <a:pt x="32" y="13"/>
                  </a:cubicBezTo>
                  <a:cubicBezTo>
                    <a:pt x="34" y="13"/>
                    <a:pt x="36" y="13"/>
                    <a:pt x="38" y="14"/>
                  </a:cubicBezTo>
                  <a:cubicBezTo>
                    <a:pt x="40" y="14"/>
                    <a:pt x="42" y="15"/>
                    <a:pt x="43" y="16"/>
                  </a:cubicBezTo>
                  <a:cubicBezTo>
                    <a:pt x="44" y="17"/>
                    <a:pt x="45" y="18"/>
                    <a:pt x="45" y="19"/>
                  </a:cubicBezTo>
                  <a:cubicBezTo>
                    <a:pt x="46" y="20"/>
                    <a:pt x="46" y="21"/>
                    <a:pt x="46" y="22"/>
                  </a:cubicBezTo>
                  <a:cubicBezTo>
                    <a:pt x="46" y="23"/>
                    <a:pt x="46" y="24"/>
                    <a:pt x="45" y="24"/>
                  </a:cubicBezTo>
                  <a:cubicBezTo>
                    <a:pt x="44" y="25"/>
                    <a:pt x="44" y="26"/>
                    <a:pt x="43" y="26"/>
                  </a:cubicBezTo>
                  <a:cubicBezTo>
                    <a:pt x="42" y="26"/>
                    <a:pt x="41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5" y="19"/>
                    <a:pt x="34" y="18"/>
                    <a:pt x="31" y="18"/>
                  </a:cubicBezTo>
                  <a:cubicBezTo>
                    <a:pt x="29" y="18"/>
                    <a:pt x="28" y="19"/>
                    <a:pt x="26" y="20"/>
                  </a:cubicBezTo>
                  <a:cubicBezTo>
                    <a:pt x="25" y="20"/>
                    <a:pt x="25" y="21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6" y="25"/>
                    <a:pt x="26" y="25"/>
                    <a:pt x="27" y="26"/>
                  </a:cubicBezTo>
                  <a:cubicBezTo>
                    <a:pt x="28" y="26"/>
                    <a:pt x="28" y="26"/>
                    <a:pt x="29" y="27"/>
                  </a:cubicBezTo>
                  <a:cubicBezTo>
                    <a:pt x="30" y="27"/>
                    <a:pt x="31" y="27"/>
                    <a:pt x="33" y="28"/>
                  </a:cubicBezTo>
                  <a:cubicBezTo>
                    <a:pt x="35" y="28"/>
                    <a:pt x="37" y="29"/>
                    <a:pt x="39" y="29"/>
                  </a:cubicBezTo>
                  <a:cubicBezTo>
                    <a:pt x="41" y="30"/>
                    <a:pt x="43" y="31"/>
                    <a:pt x="44" y="31"/>
                  </a:cubicBezTo>
                  <a:cubicBezTo>
                    <a:pt x="45" y="32"/>
                    <a:pt x="46" y="33"/>
                    <a:pt x="47" y="35"/>
                  </a:cubicBezTo>
                  <a:cubicBezTo>
                    <a:pt x="48" y="36"/>
                    <a:pt x="48" y="38"/>
                    <a:pt x="48" y="39"/>
                  </a:cubicBezTo>
                  <a:cubicBezTo>
                    <a:pt x="48" y="42"/>
                    <a:pt x="47" y="44"/>
                    <a:pt x="46" y="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062503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A7E28917-B684-4658-AF0A-9DAAB40FC57B}"/>
              </a:ext>
            </a:extLst>
          </p:cNvPr>
          <p:cNvSpPr/>
          <p:nvPr/>
        </p:nvSpPr>
        <p:spPr>
          <a:xfrm>
            <a:off x="4036783" y="4858655"/>
            <a:ext cx="1146630" cy="1146630"/>
          </a:xfrm>
          <a:prstGeom prst="ellipse">
            <a:avLst/>
          </a:prstGeom>
          <a:solidFill>
            <a:schemeClr val="accent3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8074A18-5187-4CA3-AAFB-E1696409ECCE}"/>
              </a:ext>
            </a:extLst>
          </p:cNvPr>
          <p:cNvSpPr/>
          <p:nvPr/>
        </p:nvSpPr>
        <p:spPr>
          <a:xfrm>
            <a:off x="3465287" y="166915"/>
            <a:ext cx="3098800" cy="3098800"/>
          </a:xfrm>
          <a:prstGeom prst="ellipse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B007C75-287D-4B8F-9C10-2468E0812670}"/>
              </a:ext>
            </a:extLst>
          </p:cNvPr>
          <p:cNvSpPr/>
          <p:nvPr/>
        </p:nvSpPr>
        <p:spPr>
          <a:xfrm>
            <a:off x="348344" y="852714"/>
            <a:ext cx="1756229" cy="1756229"/>
          </a:xfrm>
          <a:prstGeom prst="ellipse">
            <a:avLst/>
          </a:prstGeom>
          <a:solidFill>
            <a:schemeClr val="accent3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B30806C-3DD1-4802-AE10-8AB338894E42}"/>
              </a:ext>
            </a:extLst>
          </p:cNvPr>
          <p:cNvSpPr/>
          <p:nvPr/>
        </p:nvSpPr>
        <p:spPr>
          <a:xfrm>
            <a:off x="348344" y="852714"/>
            <a:ext cx="5152571" cy="5152571"/>
          </a:xfrm>
          <a:prstGeom prst="ellipse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BC0D63-7EC5-4A7D-96EF-58CB7A0AAF3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295CAA-58C7-4CE5-A028-6542A3E4C6AD}"/>
              </a:ext>
            </a:extLst>
          </p:cNvPr>
          <p:cNvSpPr txBox="1"/>
          <p:nvPr/>
        </p:nvSpPr>
        <p:spPr>
          <a:xfrm>
            <a:off x="6884050" y="1734457"/>
            <a:ext cx="274786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Lorem</a:t>
            </a:r>
          </a:p>
          <a:p>
            <a:r>
              <a:rPr lang="en-US" sz="6000" dirty="0">
                <a:solidFill>
                  <a:schemeClr val="accent1"/>
                </a:solidFill>
                <a:latin typeface="+mj-lt"/>
              </a:rPr>
              <a:t>Ipsum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C38314-0616-426D-9E1E-D5035AA090FB}"/>
              </a:ext>
            </a:extLst>
          </p:cNvPr>
          <p:cNvSpPr/>
          <p:nvPr/>
        </p:nvSpPr>
        <p:spPr>
          <a:xfrm>
            <a:off x="6884050" y="3877268"/>
            <a:ext cx="4959606" cy="614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comes from section Contrary to popular belief,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Lorem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Ipsum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is not simply random text. It has roots.</a:t>
            </a:r>
          </a:p>
        </p:txBody>
      </p:sp>
      <p:sp>
        <p:nvSpPr>
          <p:cNvPr id="15" name="Freeform 34">
            <a:extLst>
              <a:ext uri="{FF2B5EF4-FFF2-40B4-BE49-F238E27FC236}">
                <a16:creationId xmlns:a16="http://schemas.microsoft.com/office/drawing/2014/main" id="{D6C3C69D-E250-4016-AEC9-F8AEAB25A6DB}"/>
              </a:ext>
            </a:extLst>
          </p:cNvPr>
          <p:cNvSpPr>
            <a:spLocks noEditPoints="1"/>
          </p:cNvSpPr>
          <p:nvPr/>
        </p:nvSpPr>
        <p:spPr bwMode="auto">
          <a:xfrm>
            <a:off x="5047427" y="852714"/>
            <a:ext cx="906974" cy="880895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D4987E-C044-4E40-B099-BD19036609D0}"/>
              </a:ext>
            </a:extLst>
          </p:cNvPr>
          <p:cNvSpPr txBox="1"/>
          <p:nvPr/>
        </p:nvSpPr>
        <p:spPr>
          <a:xfrm>
            <a:off x="3907428" y="4000090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Editor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36D2A98-E843-42FD-9701-13EDC49D52B5}"/>
              </a:ext>
            </a:extLst>
          </p:cNvPr>
          <p:cNvCxnSpPr/>
          <p:nvPr/>
        </p:nvCxnSpPr>
        <p:spPr>
          <a:xfrm>
            <a:off x="7017546" y="5227987"/>
            <a:ext cx="3792070" cy="0"/>
          </a:xfrm>
          <a:prstGeom prst="line">
            <a:avLst/>
          </a:prstGeom>
          <a:ln w="635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9732B5A-7EB7-4DE3-93B4-31B42BFD4215}"/>
              </a:ext>
            </a:extLst>
          </p:cNvPr>
          <p:cNvCxnSpPr/>
          <p:nvPr/>
        </p:nvCxnSpPr>
        <p:spPr>
          <a:xfrm>
            <a:off x="7017546" y="5227987"/>
            <a:ext cx="1976718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C1F8C69C-E796-4C6C-BD73-5B45643FB893}"/>
              </a:ext>
            </a:extLst>
          </p:cNvPr>
          <p:cNvSpPr/>
          <p:nvPr/>
        </p:nvSpPr>
        <p:spPr>
          <a:xfrm>
            <a:off x="6911463" y="4858655"/>
            <a:ext cx="1726346" cy="615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Lorem Ipsum</a:t>
            </a:r>
          </a:p>
          <a:p>
            <a:pPr>
              <a:lnSpc>
                <a:spcPct val="1500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8C1A95-6851-482B-9861-C3BB8D6CC3FE}"/>
              </a:ext>
            </a:extLst>
          </p:cNvPr>
          <p:cNvSpPr txBox="1"/>
          <p:nvPr/>
        </p:nvSpPr>
        <p:spPr>
          <a:xfrm>
            <a:off x="10809616" y="5089487"/>
            <a:ext cx="455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  <a:latin typeface="+mj-lt"/>
              </a:rPr>
              <a:t>50%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FCF1045-E1F6-4004-B27D-3D58FDF7725E}"/>
              </a:ext>
            </a:extLst>
          </p:cNvPr>
          <p:cNvCxnSpPr/>
          <p:nvPr/>
        </p:nvCxnSpPr>
        <p:spPr>
          <a:xfrm>
            <a:off x="7017546" y="5825229"/>
            <a:ext cx="3792070" cy="0"/>
          </a:xfrm>
          <a:prstGeom prst="line">
            <a:avLst/>
          </a:prstGeom>
          <a:ln w="635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F29C8A0-708F-46BB-8B4B-6DF9837AC09C}"/>
              </a:ext>
            </a:extLst>
          </p:cNvPr>
          <p:cNvCxnSpPr>
            <a:cxnSpLocks/>
          </p:cNvCxnSpPr>
          <p:nvPr/>
        </p:nvCxnSpPr>
        <p:spPr>
          <a:xfrm>
            <a:off x="7017546" y="5825229"/>
            <a:ext cx="2953768" cy="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3D79FA67-D9CE-461C-8ADF-3545C249F7B5}"/>
              </a:ext>
            </a:extLst>
          </p:cNvPr>
          <p:cNvSpPr/>
          <p:nvPr/>
        </p:nvSpPr>
        <p:spPr>
          <a:xfrm>
            <a:off x="6911463" y="5455897"/>
            <a:ext cx="1453430" cy="338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3B952C-9F5E-4A69-AE70-C4312F574561}"/>
              </a:ext>
            </a:extLst>
          </p:cNvPr>
          <p:cNvSpPr txBox="1"/>
          <p:nvPr/>
        </p:nvSpPr>
        <p:spPr>
          <a:xfrm>
            <a:off x="10809616" y="5686729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3"/>
                </a:solidFill>
                <a:latin typeface="+mj-lt"/>
              </a:rPr>
              <a:t>90%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30AF328-C252-42AC-97A2-6880A4B1B374}"/>
              </a:ext>
            </a:extLst>
          </p:cNvPr>
          <p:cNvGrpSpPr/>
          <p:nvPr/>
        </p:nvGrpSpPr>
        <p:grpSpPr>
          <a:xfrm>
            <a:off x="666808" y="5776686"/>
            <a:ext cx="834276" cy="231104"/>
            <a:chOff x="654622" y="5346051"/>
            <a:chExt cx="859072" cy="237973"/>
          </a:xfrm>
          <a:solidFill>
            <a:schemeClr val="accent3"/>
          </a:solidFill>
        </p:grpSpPr>
        <p:sp>
          <p:nvSpPr>
            <p:cNvPr id="27" name="Freeform 146">
              <a:extLst>
                <a:ext uri="{FF2B5EF4-FFF2-40B4-BE49-F238E27FC236}">
                  <a16:creationId xmlns:a16="http://schemas.microsoft.com/office/drawing/2014/main" id="{B38FA689-5219-46DC-AFA0-B73CBE5F37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4622" y="5346051"/>
              <a:ext cx="237067" cy="2360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2 w 64"/>
                <a:gd name="T11" fmla="*/ 17 h 64"/>
                <a:gd name="T12" fmla="*/ 57 w 64"/>
                <a:gd name="T13" fmla="*/ 31 h 64"/>
                <a:gd name="T14" fmla="*/ 47 w 64"/>
                <a:gd name="T15" fmla="*/ 30 h 64"/>
                <a:gd name="T16" fmla="*/ 47 w 64"/>
                <a:gd name="T17" fmla="*/ 30 h 64"/>
                <a:gd name="T18" fmla="*/ 47 w 64"/>
                <a:gd name="T19" fmla="*/ 30 h 64"/>
                <a:gd name="T20" fmla="*/ 39 w 64"/>
                <a:gd name="T21" fmla="*/ 30 h 64"/>
                <a:gd name="T22" fmla="*/ 38 w 64"/>
                <a:gd name="T23" fmla="*/ 26 h 64"/>
                <a:gd name="T24" fmla="*/ 52 w 64"/>
                <a:gd name="T25" fmla="*/ 17 h 64"/>
                <a:gd name="T26" fmla="*/ 32 w 64"/>
                <a:gd name="T27" fmla="*/ 7 h 64"/>
                <a:gd name="T28" fmla="*/ 48 w 64"/>
                <a:gd name="T29" fmla="*/ 13 h 64"/>
                <a:gd name="T30" fmla="*/ 35 w 64"/>
                <a:gd name="T31" fmla="*/ 21 h 64"/>
                <a:gd name="T32" fmla="*/ 27 w 64"/>
                <a:gd name="T33" fmla="*/ 8 h 64"/>
                <a:gd name="T34" fmla="*/ 32 w 64"/>
                <a:gd name="T35" fmla="*/ 7 h 64"/>
                <a:gd name="T36" fmla="*/ 21 w 64"/>
                <a:gd name="T37" fmla="*/ 10 h 64"/>
                <a:gd name="T38" fmla="*/ 30 w 64"/>
                <a:gd name="T39" fmla="*/ 23 h 64"/>
                <a:gd name="T40" fmla="*/ 10 w 64"/>
                <a:gd name="T41" fmla="*/ 26 h 64"/>
                <a:gd name="T42" fmla="*/ 10 w 64"/>
                <a:gd name="T43" fmla="*/ 26 h 64"/>
                <a:gd name="T44" fmla="*/ 10 w 64"/>
                <a:gd name="T45" fmla="*/ 26 h 64"/>
                <a:gd name="T46" fmla="*/ 8 w 64"/>
                <a:gd name="T47" fmla="*/ 26 h 64"/>
                <a:gd name="T48" fmla="*/ 21 w 64"/>
                <a:gd name="T49" fmla="*/ 10 h 64"/>
                <a:gd name="T50" fmla="*/ 7 w 64"/>
                <a:gd name="T51" fmla="*/ 32 h 64"/>
                <a:gd name="T52" fmla="*/ 7 w 64"/>
                <a:gd name="T53" fmla="*/ 32 h 64"/>
                <a:gd name="T54" fmla="*/ 10 w 64"/>
                <a:gd name="T55" fmla="*/ 32 h 64"/>
                <a:gd name="T56" fmla="*/ 10 w 64"/>
                <a:gd name="T57" fmla="*/ 32 h 64"/>
                <a:gd name="T58" fmla="*/ 32 w 64"/>
                <a:gd name="T59" fmla="*/ 28 h 64"/>
                <a:gd name="T60" fmla="*/ 34 w 64"/>
                <a:gd name="T61" fmla="*/ 32 h 64"/>
                <a:gd name="T62" fmla="*/ 20 w 64"/>
                <a:gd name="T63" fmla="*/ 40 h 64"/>
                <a:gd name="T64" fmla="*/ 13 w 64"/>
                <a:gd name="T65" fmla="*/ 48 h 64"/>
                <a:gd name="T66" fmla="*/ 7 w 64"/>
                <a:gd name="T67" fmla="*/ 32 h 64"/>
                <a:gd name="T68" fmla="*/ 32 w 64"/>
                <a:gd name="T69" fmla="*/ 57 h 64"/>
                <a:gd name="T70" fmla="*/ 17 w 64"/>
                <a:gd name="T71" fmla="*/ 52 h 64"/>
                <a:gd name="T72" fmla="*/ 23 w 64"/>
                <a:gd name="T73" fmla="*/ 45 h 64"/>
                <a:gd name="T74" fmla="*/ 36 w 64"/>
                <a:gd name="T75" fmla="*/ 37 h 64"/>
                <a:gd name="T76" fmla="*/ 41 w 64"/>
                <a:gd name="T77" fmla="*/ 55 h 64"/>
                <a:gd name="T78" fmla="*/ 32 w 64"/>
                <a:gd name="T79" fmla="*/ 57 h 64"/>
                <a:gd name="T80" fmla="*/ 46 w 64"/>
                <a:gd name="T81" fmla="*/ 53 h 64"/>
                <a:gd name="T82" fmla="*/ 42 w 64"/>
                <a:gd name="T83" fmla="*/ 36 h 64"/>
                <a:gd name="T84" fmla="*/ 47 w 64"/>
                <a:gd name="T85" fmla="*/ 35 h 64"/>
                <a:gd name="T86" fmla="*/ 47 w 64"/>
                <a:gd name="T87" fmla="*/ 35 h 64"/>
                <a:gd name="T88" fmla="*/ 47 w 64"/>
                <a:gd name="T89" fmla="*/ 35 h 64"/>
                <a:gd name="T90" fmla="*/ 47 w 64"/>
                <a:gd name="T91" fmla="*/ 35 h 64"/>
                <a:gd name="T92" fmla="*/ 57 w 64"/>
                <a:gd name="T93" fmla="*/ 37 h 64"/>
                <a:gd name="T94" fmla="*/ 46 w 64"/>
                <a:gd name="T9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2" y="17"/>
                  </a:moveTo>
                  <a:cubicBezTo>
                    <a:pt x="55" y="21"/>
                    <a:pt x="57" y="25"/>
                    <a:pt x="57" y="31"/>
                  </a:cubicBezTo>
                  <a:cubicBezTo>
                    <a:pt x="53" y="30"/>
                    <a:pt x="50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4" y="30"/>
                    <a:pt x="42" y="30"/>
                    <a:pt x="39" y="30"/>
                  </a:cubicBezTo>
                  <a:cubicBezTo>
                    <a:pt x="39" y="29"/>
                    <a:pt x="38" y="28"/>
                    <a:pt x="38" y="26"/>
                  </a:cubicBezTo>
                  <a:cubicBezTo>
                    <a:pt x="43" y="24"/>
                    <a:pt x="48" y="21"/>
                    <a:pt x="52" y="17"/>
                  </a:cubicBezTo>
                  <a:close/>
                  <a:moveTo>
                    <a:pt x="32" y="7"/>
                  </a:moveTo>
                  <a:cubicBezTo>
                    <a:pt x="38" y="7"/>
                    <a:pt x="43" y="9"/>
                    <a:pt x="48" y="13"/>
                  </a:cubicBezTo>
                  <a:cubicBezTo>
                    <a:pt x="44" y="16"/>
                    <a:pt x="40" y="19"/>
                    <a:pt x="35" y="21"/>
                  </a:cubicBezTo>
                  <a:cubicBezTo>
                    <a:pt x="32" y="15"/>
                    <a:pt x="29" y="10"/>
                    <a:pt x="27" y="8"/>
                  </a:cubicBezTo>
                  <a:cubicBezTo>
                    <a:pt x="28" y="7"/>
                    <a:pt x="30" y="7"/>
                    <a:pt x="32" y="7"/>
                  </a:cubicBezTo>
                  <a:close/>
                  <a:moveTo>
                    <a:pt x="21" y="10"/>
                  </a:moveTo>
                  <a:cubicBezTo>
                    <a:pt x="23" y="12"/>
                    <a:pt x="26" y="16"/>
                    <a:pt x="30" y="23"/>
                  </a:cubicBezTo>
                  <a:cubicBezTo>
                    <a:pt x="22" y="25"/>
                    <a:pt x="15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6"/>
                    <a:pt x="8" y="26"/>
                  </a:cubicBezTo>
                  <a:cubicBezTo>
                    <a:pt x="10" y="19"/>
                    <a:pt x="14" y="13"/>
                    <a:pt x="21" y="10"/>
                  </a:cubicBezTo>
                  <a:close/>
                  <a:moveTo>
                    <a:pt x="7" y="32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5" y="32"/>
                    <a:pt x="24" y="31"/>
                    <a:pt x="32" y="28"/>
                  </a:cubicBezTo>
                  <a:cubicBezTo>
                    <a:pt x="33" y="29"/>
                    <a:pt x="33" y="31"/>
                    <a:pt x="34" y="32"/>
                  </a:cubicBezTo>
                  <a:cubicBezTo>
                    <a:pt x="28" y="34"/>
                    <a:pt x="23" y="37"/>
                    <a:pt x="20" y="40"/>
                  </a:cubicBezTo>
                  <a:cubicBezTo>
                    <a:pt x="16" y="43"/>
                    <a:pt x="14" y="46"/>
                    <a:pt x="13" y="48"/>
                  </a:cubicBezTo>
                  <a:cubicBezTo>
                    <a:pt x="9" y="44"/>
                    <a:pt x="7" y="38"/>
                    <a:pt x="7" y="32"/>
                  </a:cubicBezTo>
                  <a:close/>
                  <a:moveTo>
                    <a:pt x="32" y="57"/>
                  </a:moveTo>
                  <a:cubicBezTo>
                    <a:pt x="26" y="57"/>
                    <a:pt x="21" y="55"/>
                    <a:pt x="17" y="52"/>
                  </a:cubicBezTo>
                  <a:cubicBezTo>
                    <a:pt x="18" y="51"/>
                    <a:pt x="20" y="48"/>
                    <a:pt x="23" y="45"/>
                  </a:cubicBezTo>
                  <a:cubicBezTo>
                    <a:pt x="26" y="42"/>
                    <a:pt x="30" y="39"/>
                    <a:pt x="36" y="37"/>
                  </a:cubicBezTo>
                  <a:cubicBezTo>
                    <a:pt x="38" y="42"/>
                    <a:pt x="40" y="48"/>
                    <a:pt x="41" y="55"/>
                  </a:cubicBezTo>
                  <a:cubicBezTo>
                    <a:pt x="38" y="56"/>
                    <a:pt x="35" y="57"/>
                    <a:pt x="32" y="57"/>
                  </a:cubicBezTo>
                  <a:close/>
                  <a:moveTo>
                    <a:pt x="46" y="53"/>
                  </a:moveTo>
                  <a:cubicBezTo>
                    <a:pt x="45" y="46"/>
                    <a:pt x="43" y="41"/>
                    <a:pt x="42" y="36"/>
                  </a:cubicBezTo>
                  <a:cubicBezTo>
                    <a:pt x="43" y="36"/>
                    <a:pt x="45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0" y="35"/>
                    <a:pt x="53" y="36"/>
                    <a:pt x="57" y="37"/>
                  </a:cubicBezTo>
                  <a:cubicBezTo>
                    <a:pt x="55" y="43"/>
                    <a:pt x="51" y="49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7E561772-5D37-4659-B157-257B1926E4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5171" y="5346957"/>
              <a:ext cx="237067" cy="237067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38">
              <a:extLst>
                <a:ext uri="{FF2B5EF4-FFF2-40B4-BE49-F238E27FC236}">
                  <a16:creationId xmlns:a16="http://schemas.microsoft.com/office/drawing/2014/main" id="{9C50470A-5D92-43AA-B1BB-1CCB283CB7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5719" y="5346051"/>
              <a:ext cx="237975" cy="237973"/>
            </a:xfrm>
            <a:custGeom>
              <a:avLst/>
              <a:gdLst>
                <a:gd name="T0" fmla="*/ 61 w 64"/>
                <a:gd name="T1" fmla="*/ 37 h 64"/>
                <a:gd name="T2" fmla="*/ 62 w 64"/>
                <a:gd name="T3" fmla="*/ 32 h 64"/>
                <a:gd name="T4" fmla="*/ 32 w 64"/>
                <a:gd name="T5" fmla="*/ 2 h 64"/>
                <a:gd name="T6" fmla="*/ 27 w 64"/>
                <a:gd name="T7" fmla="*/ 3 h 64"/>
                <a:gd name="T8" fmla="*/ 18 w 64"/>
                <a:gd name="T9" fmla="*/ 0 h 64"/>
                <a:gd name="T10" fmla="*/ 0 w 64"/>
                <a:gd name="T11" fmla="*/ 18 h 64"/>
                <a:gd name="T12" fmla="*/ 3 w 64"/>
                <a:gd name="T13" fmla="*/ 27 h 64"/>
                <a:gd name="T14" fmla="*/ 2 w 64"/>
                <a:gd name="T15" fmla="*/ 32 h 64"/>
                <a:gd name="T16" fmla="*/ 32 w 64"/>
                <a:gd name="T17" fmla="*/ 62 h 64"/>
                <a:gd name="T18" fmla="*/ 37 w 64"/>
                <a:gd name="T19" fmla="*/ 61 h 64"/>
                <a:gd name="T20" fmla="*/ 46 w 64"/>
                <a:gd name="T21" fmla="*/ 64 h 64"/>
                <a:gd name="T22" fmla="*/ 64 w 64"/>
                <a:gd name="T23" fmla="*/ 46 h 64"/>
                <a:gd name="T24" fmla="*/ 61 w 64"/>
                <a:gd name="T25" fmla="*/ 37 h 64"/>
                <a:gd name="T26" fmla="*/ 46 w 64"/>
                <a:gd name="T27" fmla="*/ 46 h 64"/>
                <a:gd name="T28" fmla="*/ 41 w 64"/>
                <a:gd name="T29" fmla="*/ 50 h 64"/>
                <a:gd name="T30" fmla="*/ 32 w 64"/>
                <a:gd name="T31" fmla="*/ 51 h 64"/>
                <a:gd name="T32" fmla="*/ 22 w 64"/>
                <a:gd name="T33" fmla="*/ 49 h 64"/>
                <a:gd name="T34" fmla="*/ 18 w 64"/>
                <a:gd name="T35" fmla="*/ 45 h 64"/>
                <a:gd name="T36" fmla="*/ 16 w 64"/>
                <a:gd name="T37" fmla="*/ 40 h 64"/>
                <a:gd name="T38" fmla="*/ 17 w 64"/>
                <a:gd name="T39" fmla="*/ 38 h 64"/>
                <a:gd name="T40" fmla="*/ 20 w 64"/>
                <a:gd name="T41" fmla="*/ 37 h 64"/>
                <a:gd name="T42" fmla="*/ 22 w 64"/>
                <a:gd name="T43" fmla="*/ 38 h 64"/>
                <a:gd name="T44" fmla="*/ 24 w 64"/>
                <a:gd name="T45" fmla="*/ 40 h 64"/>
                <a:gd name="T46" fmla="*/ 25 w 64"/>
                <a:gd name="T47" fmla="*/ 43 h 64"/>
                <a:gd name="T48" fmla="*/ 28 w 64"/>
                <a:gd name="T49" fmla="*/ 45 h 64"/>
                <a:gd name="T50" fmla="*/ 32 w 64"/>
                <a:gd name="T51" fmla="*/ 45 h 64"/>
                <a:gd name="T52" fmla="*/ 38 w 64"/>
                <a:gd name="T53" fmla="*/ 44 h 64"/>
                <a:gd name="T54" fmla="*/ 40 w 64"/>
                <a:gd name="T55" fmla="*/ 40 h 64"/>
                <a:gd name="T56" fmla="*/ 39 w 64"/>
                <a:gd name="T57" fmla="*/ 37 h 64"/>
                <a:gd name="T58" fmla="*/ 35 w 64"/>
                <a:gd name="T59" fmla="*/ 36 h 64"/>
                <a:gd name="T60" fmla="*/ 30 w 64"/>
                <a:gd name="T61" fmla="*/ 34 h 64"/>
                <a:gd name="T62" fmla="*/ 23 w 64"/>
                <a:gd name="T63" fmla="*/ 32 h 64"/>
                <a:gd name="T64" fmla="*/ 19 w 64"/>
                <a:gd name="T65" fmla="*/ 29 h 64"/>
                <a:gd name="T66" fmla="*/ 17 w 64"/>
                <a:gd name="T67" fmla="*/ 23 h 64"/>
                <a:gd name="T68" fmla="*/ 19 w 64"/>
                <a:gd name="T69" fmla="*/ 18 h 64"/>
                <a:gd name="T70" fmla="*/ 24 w 64"/>
                <a:gd name="T71" fmla="*/ 14 h 64"/>
                <a:gd name="T72" fmla="*/ 32 w 64"/>
                <a:gd name="T73" fmla="*/ 13 h 64"/>
                <a:gd name="T74" fmla="*/ 38 w 64"/>
                <a:gd name="T75" fmla="*/ 14 h 64"/>
                <a:gd name="T76" fmla="*/ 43 w 64"/>
                <a:gd name="T77" fmla="*/ 16 h 64"/>
                <a:gd name="T78" fmla="*/ 45 w 64"/>
                <a:gd name="T79" fmla="*/ 19 h 64"/>
                <a:gd name="T80" fmla="*/ 46 w 64"/>
                <a:gd name="T81" fmla="*/ 22 h 64"/>
                <a:gd name="T82" fmla="*/ 45 w 64"/>
                <a:gd name="T83" fmla="*/ 24 h 64"/>
                <a:gd name="T84" fmla="*/ 43 w 64"/>
                <a:gd name="T85" fmla="*/ 26 h 64"/>
                <a:gd name="T86" fmla="*/ 40 w 64"/>
                <a:gd name="T87" fmla="*/ 25 h 64"/>
                <a:gd name="T88" fmla="*/ 39 w 64"/>
                <a:gd name="T89" fmla="*/ 23 h 64"/>
                <a:gd name="T90" fmla="*/ 36 w 64"/>
                <a:gd name="T91" fmla="*/ 19 h 64"/>
                <a:gd name="T92" fmla="*/ 31 w 64"/>
                <a:gd name="T93" fmla="*/ 18 h 64"/>
                <a:gd name="T94" fmla="*/ 26 w 64"/>
                <a:gd name="T95" fmla="*/ 20 h 64"/>
                <a:gd name="T96" fmla="*/ 25 w 64"/>
                <a:gd name="T97" fmla="*/ 23 h 64"/>
                <a:gd name="T98" fmla="*/ 25 w 64"/>
                <a:gd name="T99" fmla="*/ 24 h 64"/>
                <a:gd name="T100" fmla="*/ 27 w 64"/>
                <a:gd name="T101" fmla="*/ 26 h 64"/>
                <a:gd name="T102" fmla="*/ 29 w 64"/>
                <a:gd name="T103" fmla="*/ 27 h 64"/>
                <a:gd name="T104" fmla="*/ 33 w 64"/>
                <a:gd name="T105" fmla="*/ 28 h 64"/>
                <a:gd name="T106" fmla="*/ 39 w 64"/>
                <a:gd name="T107" fmla="*/ 29 h 64"/>
                <a:gd name="T108" fmla="*/ 44 w 64"/>
                <a:gd name="T109" fmla="*/ 31 h 64"/>
                <a:gd name="T110" fmla="*/ 47 w 64"/>
                <a:gd name="T111" fmla="*/ 35 h 64"/>
                <a:gd name="T112" fmla="*/ 48 w 64"/>
                <a:gd name="T113" fmla="*/ 39 h 64"/>
                <a:gd name="T114" fmla="*/ 46 w 64"/>
                <a:gd name="T115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64">
                  <a:moveTo>
                    <a:pt x="61" y="37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8" y="2"/>
                    <a:pt x="32" y="2"/>
                  </a:cubicBezTo>
                  <a:cubicBezTo>
                    <a:pt x="30" y="2"/>
                    <a:pt x="29" y="2"/>
                    <a:pt x="27" y="3"/>
                  </a:cubicBezTo>
                  <a:cubicBezTo>
                    <a:pt x="25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7"/>
                  </a:cubicBezTo>
                  <a:cubicBezTo>
                    <a:pt x="2" y="29"/>
                    <a:pt x="2" y="30"/>
                    <a:pt x="2" y="32"/>
                  </a:cubicBezTo>
                  <a:cubicBezTo>
                    <a:pt x="2" y="48"/>
                    <a:pt x="16" y="62"/>
                    <a:pt x="32" y="62"/>
                  </a:cubicBezTo>
                  <a:cubicBezTo>
                    <a:pt x="34" y="62"/>
                    <a:pt x="35" y="62"/>
                    <a:pt x="37" y="61"/>
                  </a:cubicBezTo>
                  <a:cubicBezTo>
                    <a:pt x="39" y="63"/>
                    <a:pt x="43" y="64"/>
                    <a:pt x="46" y="64"/>
                  </a:cubicBezTo>
                  <a:cubicBezTo>
                    <a:pt x="56" y="64"/>
                    <a:pt x="64" y="56"/>
                    <a:pt x="64" y="46"/>
                  </a:cubicBezTo>
                  <a:cubicBezTo>
                    <a:pt x="64" y="43"/>
                    <a:pt x="63" y="39"/>
                    <a:pt x="61" y="37"/>
                  </a:cubicBezTo>
                  <a:close/>
                  <a:moveTo>
                    <a:pt x="46" y="46"/>
                  </a:moveTo>
                  <a:cubicBezTo>
                    <a:pt x="45" y="47"/>
                    <a:pt x="43" y="49"/>
                    <a:pt x="41" y="50"/>
                  </a:cubicBezTo>
                  <a:cubicBezTo>
                    <a:pt x="38" y="51"/>
                    <a:pt x="35" y="51"/>
                    <a:pt x="32" y="51"/>
                  </a:cubicBezTo>
                  <a:cubicBezTo>
                    <a:pt x="28" y="51"/>
                    <a:pt x="25" y="51"/>
                    <a:pt x="22" y="49"/>
                  </a:cubicBezTo>
                  <a:cubicBezTo>
                    <a:pt x="20" y="48"/>
                    <a:pt x="19" y="47"/>
                    <a:pt x="18" y="45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39"/>
                    <a:pt x="16" y="38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1" y="37"/>
                    <a:pt x="21" y="37"/>
                    <a:pt x="22" y="38"/>
                  </a:cubicBezTo>
                  <a:cubicBezTo>
                    <a:pt x="23" y="38"/>
                    <a:pt x="23" y="39"/>
                    <a:pt x="24" y="40"/>
                  </a:cubicBezTo>
                  <a:cubicBezTo>
                    <a:pt x="24" y="41"/>
                    <a:pt x="25" y="42"/>
                    <a:pt x="25" y="43"/>
                  </a:cubicBezTo>
                  <a:cubicBezTo>
                    <a:pt x="26" y="44"/>
                    <a:pt x="27" y="44"/>
                    <a:pt x="28" y="45"/>
                  </a:cubicBezTo>
                  <a:cubicBezTo>
                    <a:pt x="29" y="45"/>
                    <a:pt x="30" y="45"/>
                    <a:pt x="32" y="45"/>
                  </a:cubicBezTo>
                  <a:cubicBezTo>
                    <a:pt x="34" y="45"/>
                    <a:pt x="36" y="45"/>
                    <a:pt x="38" y="44"/>
                  </a:cubicBezTo>
                  <a:cubicBezTo>
                    <a:pt x="39" y="43"/>
                    <a:pt x="40" y="42"/>
                    <a:pt x="40" y="40"/>
                  </a:cubicBezTo>
                  <a:cubicBezTo>
                    <a:pt x="40" y="39"/>
                    <a:pt x="39" y="38"/>
                    <a:pt x="39" y="37"/>
                  </a:cubicBezTo>
                  <a:cubicBezTo>
                    <a:pt x="38" y="37"/>
                    <a:pt x="37" y="36"/>
                    <a:pt x="35" y="36"/>
                  </a:cubicBezTo>
                  <a:cubicBezTo>
                    <a:pt x="34" y="35"/>
                    <a:pt x="33" y="35"/>
                    <a:pt x="30" y="34"/>
                  </a:cubicBezTo>
                  <a:cubicBezTo>
                    <a:pt x="28" y="34"/>
                    <a:pt x="25" y="33"/>
                    <a:pt x="23" y="32"/>
                  </a:cubicBezTo>
                  <a:cubicBezTo>
                    <a:pt x="21" y="31"/>
                    <a:pt x="20" y="30"/>
                    <a:pt x="19" y="29"/>
                  </a:cubicBezTo>
                  <a:cubicBezTo>
                    <a:pt x="17" y="27"/>
                    <a:pt x="17" y="25"/>
                    <a:pt x="17" y="23"/>
                  </a:cubicBezTo>
                  <a:cubicBezTo>
                    <a:pt x="17" y="21"/>
                    <a:pt x="17" y="19"/>
                    <a:pt x="19" y="18"/>
                  </a:cubicBezTo>
                  <a:cubicBezTo>
                    <a:pt x="20" y="16"/>
                    <a:pt x="22" y="15"/>
                    <a:pt x="24" y="14"/>
                  </a:cubicBezTo>
                  <a:cubicBezTo>
                    <a:pt x="26" y="13"/>
                    <a:pt x="29" y="13"/>
                    <a:pt x="32" y="13"/>
                  </a:cubicBezTo>
                  <a:cubicBezTo>
                    <a:pt x="34" y="13"/>
                    <a:pt x="36" y="13"/>
                    <a:pt x="38" y="14"/>
                  </a:cubicBezTo>
                  <a:cubicBezTo>
                    <a:pt x="40" y="14"/>
                    <a:pt x="42" y="15"/>
                    <a:pt x="43" y="16"/>
                  </a:cubicBezTo>
                  <a:cubicBezTo>
                    <a:pt x="44" y="17"/>
                    <a:pt x="45" y="18"/>
                    <a:pt x="45" y="19"/>
                  </a:cubicBezTo>
                  <a:cubicBezTo>
                    <a:pt x="46" y="20"/>
                    <a:pt x="46" y="21"/>
                    <a:pt x="46" y="22"/>
                  </a:cubicBezTo>
                  <a:cubicBezTo>
                    <a:pt x="46" y="23"/>
                    <a:pt x="46" y="24"/>
                    <a:pt x="45" y="24"/>
                  </a:cubicBezTo>
                  <a:cubicBezTo>
                    <a:pt x="44" y="25"/>
                    <a:pt x="44" y="26"/>
                    <a:pt x="43" y="26"/>
                  </a:cubicBezTo>
                  <a:cubicBezTo>
                    <a:pt x="42" y="26"/>
                    <a:pt x="41" y="25"/>
                    <a:pt x="40" y="25"/>
                  </a:cubicBezTo>
                  <a:cubicBezTo>
                    <a:pt x="40" y="24"/>
                    <a:pt x="39" y="24"/>
                    <a:pt x="39" y="23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5" y="19"/>
                    <a:pt x="34" y="18"/>
                    <a:pt x="31" y="18"/>
                  </a:cubicBezTo>
                  <a:cubicBezTo>
                    <a:pt x="29" y="18"/>
                    <a:pt x="28" y="19"/>
                    <a:pt x="26" y="20"/>
                  </a:cubicBezTo>
                  <a:cubicBezTo>
                    <a:pt x="25" y="20"/>
                    <a:pt x="25" y="21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6" y="25"/>
                    <a:pt x="26" y="25"/>
                    <a:pt x="27" y="26"/>
                  </a:cubicBezTo>
                  <a:cubicBezTo>
                    <a:pt x="28" y="26"/>
                    <a:pt x="28" y="26"/>
                    <a:pt x="29" y="27"/>
                  </a:cubicBezTo>
                  <a:cubicBezTo>
                    <a:pt x="30" y="27"/>
                    <a:pt x="31" y="27"/>
                    <a:pt x="33" y="28"/>
                  </a:cubicBezTo>
                  <a:cubicBezTo>
                    <a:pt x="35" y="28"/>
                    <a:pt x="37" y="29"/>
                    <a:pt x="39" y="29"/>
                  </a:cubicBezTo>
                  <a:cubicBezTo>
                    <a:pt x="41" y="30"/>
                    <a:pt x="43" y="31"/>
                    <a:pt x="44" y="31"/>
                  </a:cubicBezTo>
                  <a:cubicBezTo>
                    <a:pt x="45" y="32"/>
                    <a:pt x="46" y="33"/>
                    <a:pt x="47" y="35"/>
                  </a:cubicBezTo>
                  <a:cubicBezTo>
                    <a:pt x="48" y="36"/>
                    <a:pt x="48" y="38"/>
                    <a:pt x="48" y="39"/>
                  </a:cubicBezTo>
                  <a:cubicBezTo>
                    <a:pt x="48" y="42"/>
                    <a:pt x="47" y="44"/>
                    <a:pt x="46" y="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2368383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9E9C44-A8EA-49A2-839F-ABFE728EA2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932702-3BE0-4053-9B94-BDFB09777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0095F74-FB01-4569-884C-154D58778D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s-ES_tradnl"/>
          </a:p>
        </p:txBody>
      </p:sp>
      <p:cxnSp>
        <p:nvCxnSpPr>
          <p:cNvPr id="9" name="Straight Connector 8"/>
          <p:cNvCxnSpPr/>
          <p:nvPr/>
        </p:nvCxnSpPr>
        <p:spPr>
          <a:xfrm>
            <a:off x="-304800" y="5809343"/>
            <a:ext cx="1087120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327114" y="344857"/>
            <a:ext cx="48702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Lorem Ipsum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320800" y="5000172"/>
            <a:ext cx="1191774" cy="3918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latin typeface="+mj-lt"/>
              </a:rPr>
              <a:t>Project 01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55883" y="5000172"/>
            <a:ext cx="1191774" cy="3918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latin typeface="+mj-lt"/>
              </a:rPr>
              <a:t>Project 02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94173" y="5000172"/>
            <a:ext cx="1191774" cy="3918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latin typeface="+mj-lt"/>
              </a:rPr>
              <a:t>Project 03</a:t>
            </a:r>
          </a:p>
        </p:txBody>
      </p:sp>
    </p:spTree>
    <p:extLst>
      <p:ext uri="{BB962C8B-B14F-4D97-AF65-F5344CB8AC3E}">
        <p14:creationId xmlns:p14="http://schemas.microsoft.com/office/powerpoint/2010/main" val="3582827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3AE140-CED0-48D4-9FAD-6338A65DCA04}"/>
              </a:ext>
            </a:extLst>
          </p:cNvPr>
          <p:cNvSpPr txBox="1"/>
          <p:nvPr/>
        </p:nvSpPr>
        <p:spPr>
          <a:xfrm>
            <a:off x="3858052" y="226146"/>
            <a:ext cx="43540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Lorem Ipsum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F0C02B-140B-430C-8ACD-F02949ECF1D5}"/>
              </a:ext>
            </a:extLst>
          </p:cNvPr>
          <p:cNvGrpSpPr/>
          <p:nvPr/>
        </p:nvGrpSpPr>
        <p:grpSpPr>
          <a:xfrm flipH="1">
            <a:off x="1233207" y="2201618"/>
            <a:ext cx="4609093" cy="3013777"/>
            <a:chOff x="892380" y="1579380"/>
            <a:chExt cx="4609093" cy="1985631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95A7C0F-C6A9-40C0-86D9-A62FA0012BFF}"/>
                </a:ext>
              </a:extLst>
            </p:cNvPr>
            <p:cNvCxnSpPr/>
            <p:nvPr/>
          </p:nvCxnSpPr>
          <p:spPr>
            <a:xfrm>
              <a:off x="892380" y="3565011"/>
              <a:ext cx="4609093" cy="0"/>
            </a:xfrm>
            <a:prstGeom prst="line">
              <a:avLst/>
            </a:prstGeom>
            <a:ln w="127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B699D5B-B759-4188-A449-7E0E4F82F8A5}"/>
                </a:ext>
              </a:extLst>
            </p:cNvPr>
            <p:cNvCxnSpPr/>
            <p:nvPr/>
          </p:nvCxnSpPr>
          <p:spPr>
            <a:xfrm>
              <a:off x="895190" y="3317169"/>
              <a:ext cx="4606283" cy="0"/>
            </a:xfrm>
            <a:prstGeom prst="line">
              <a:avLst/>
            </a:prstGeom>
            <a:ln w="127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8621700-2F2C-4734-9F3B-2122D53E7CA3}"/>
                </a:ext>
              </a:extLst>
            </p:cNvPr>
            <p:cNvCxnSpPr/>
            <p:nvPr/>
          </p:nvCxnSpPr>
          <p:spPr>
            <a:xfrm>
              <a:off x="895190" y="3069436"/>
              <a:ext cx="4605953" cy="0"/>
            </a:xfrm>
            <a:prstGeom prst="line">
              <a:avLst/>
            </a:prstGeom>
            <a:ln w="127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63A63A7-17E7-4837-B57A-0F9EC6534097}"/>
                </a:ext>
              </a:extLst>
            </p:cNvPr>
            <p:cNvCxnSpPr/>
            <p:nvPr/>
          </p:nvCxnSpPr>
          <p:spPr>
            <a:xfrm>
              <a:off x="893200" y="2821703"/>
              <a:ext cx="4605953" cy="0"/>
            </a:xfrm>
            <a:prstGeom prst="line">
              <a:avLst/>
            </a:prstGeom>
            <a:ln w="127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227037C-0473-473E-A91B-B8DDB0A99DAD}"/>
                </a:ext>
              </a:extLst>
            </p:cNvPr>
            <p:cNvCxnSpPr/>
            <p:nvPr/>
          </p:nvCxnSpPr>
          <p:spPr>
            <a:xfrm>
              <a:off x="893393" y="2573970"/>
              <a:ext cx="4605760" cy="0"/>
            </a:xfrm>
            <a:prstGeom prst="line">
              <a:avLst/>
            </a:prstGeom>
            <a:ln w="127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F8AABF3-FA57-4928-A831-657737F048DE}"/>
                </a:ext>
              </a:extLst>
            </p:cNvPr>
            <p:cNvCxnSpPr/>
            <p:nvPr/>
          </p:nvCxnSpPr>
          <p:spPr>
            <a:xfrm>
              <a:off x="895520" y="2325426"/>
              <a:ext cx="4603633" cy="0"/>
            </a:xfrm>
            <a:prstGeom prst="line">
              <a:avLst/>
            </a:prstGeom>
            <a:ln w="127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29E8265-6F10-47C4-BBCF-B31EB6EAD207}"/>
                </a:ext>
              </a:extLst>
            </p:cNvPr>
            <p:cNvCxnSpPr/>
            <p:nvPr/>
          </p:nvCxnSpPr>
          <p:spPr>
            <a:xfrm>
              <a:off x="895459" y="2076344"/>
              <a:ext cx="4603694" cy="0"/>
            </a:xfrm>
            <a:prstGeom prst="line">
              <a:avLst/>
            </a:prstGeom>
            <a:ln w="127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3FA6E59-8C38-4826-A37A-5251117E85EE}"/>
                </a:ext>
              </a:extLst>
            </p:cNvPr>
            <p:cNvCxnSpPr/>
            <p:nvPr/>
          </p:nvCxnSpPr>
          <p:spPr>
            <a:xfrm flipV="1">
              <a:off x="895520" y="1791938"/>
              <a:ext cx="4603633" cy="36029"/>
            </a:xfrm>
            <a:prstGeom prst="line">
              <a:avLst/>
            </a:prstGeom>
            <a:ln w="127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539F90F-5E46-4AC6-A2B4-FAC3625A9D7C}"/>
                </a:ext>
              </a:extLst>
            </p:cNvPr>
            <p:cNvCxnSpPr/>
            <p:nvPr/>
          </p:nvCxnSpPr>
          <p:spPr>
            <a:xfrm>
              <a:off x="895520" y="1579380"/>
              <a:ext cx="4603633" cy="0"/>
            </a:xfrm>
            <a:prstGeom prst="line">
              <a:avLst/>
            </a:prstGeom>
            <a:ln w="127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B7F191E-3D5D-4F4E-9AEC-376509E896B6}"/>
              </a:ext>
            </a:extLst>
          </p:cNvPr>
          <p:cNvSpPr txBox="1"/>
          <p:nvPr/>
        </p:nvSpPr>
        <p:spPr>
          <a:xfrm flipH="1">
            <a:off x="4697468" y="5361516"/>
            <a:ext cx="402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1DAE48-DD19-4D2F-9EA1-4F70B4E1C05B}"/>
              </a:ext>
            </a:extLst>
          </p:cNvPr>
          <p:cNvSpPr txBox="1"/>
          <p:nvPr/>
        </p:nvSpPr>
        <p:spPr>
          <a:xfrm flipH="1">
            <a:off x="3552770" y="5361516"/>
            <a:ext cx="4828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JPN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3A6D33-6630-4543-B04E-55339F8F054A}"/>
              </a:ext>
            </a:extLst>
          </p:cNvPr>
          <p:cNvSpPr txBox="1"/>
          <p:nvPr/>
        </p:nvSpPr>
        <p:spPr>
          <a:xfrm flipH="1">
            <a:off x="2357473" y="5361516"/>
            <a:ext cx="496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USA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0F5B54-243A-4AD5-9A79-49FA4F24E452}"/>
              </a:ext>
            </a:extLst>
          </p:cNvPr>
          <p:cNvSpPr txBox="1"/>
          <p:nvPr/>
        </p:nvSpPr>
        <p:spPr>
          <a:xfrm flipH="1">
            <a:off x="1224225" y="5361516"/>
            <a:ext cx="455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IDN</a:t>
            </a:r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A8C760BA-E9F2-4791-8A7B-70BB23FACF1F}"/>
              </a:ext>
            </a:extLst>
          </p:cNvPr>
          <p:cNvSpPr>
            <a:spLocks/>
          </p:cNvSpPr>
          <p:nvPr/>
        </p:nvSpPr>
        <p:spPr bwMode="auto">
          <a:xfrm flipH="1">
            <a:off x="3665572" y="3596480"/>
            <a:ext cx="257219" cy="1695435"/>
          </a:xfrm>
          <a:custGeom>
            <a:avLst/>
            <a:gdLst>
              <a:gd name="T0" fmla="*/ 102 w 118"/>
              <a:gd name="T1" fmla="*/ 133 h 777"/>
              <a:gd name="T2" fmla="*/ 40 w 118"/>
              <a:gd name="T3" fmla="*/ 1 h 777"/>
              <a:gd name="T4" fmla="*/ 11 w 118"/>
              <a:gd name="T5" fmla="*/ 0 h 777"/>
              <a:gd name="T6" fmla="*/ 0 w 118"/>
              <a:gd name="T7" fmla="*/ 745 h 777"/>
              <a:gd name="T8" fmla="*/ 32 w 118"/>
              <a:gd name="T9" fmla="*/ 777 h 777"/>
              <a:gd name="T10" fmla="*/ 86 w 118"/>
              <a:gd name="T11" fmla="*/ 777 h 777"/>
              <a:gd name="T12" fmla="*/ 118 w 118"/>
              <a:gd name="T13" fmla="*/ 745 h 777"/>
              <a:gd name="T14" fmla="*/ 109 w 118"/>
              <a:gd name="T15" fmla="*/ 147 h 777"/>
              <a:gd name="T16" fmla="*/ 102 w 118"/>
              <a:gd name="T17" fmla="*/ 133 h 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8" h="777">
                <a:moveTo>
                  <a:pt x="102" y="133"/>
                </a:moveTo>
                <a:cubicBezTo>
                  <a:pt x="73" y="78"/>
                  <a:pt x="50" y="25"/>
                  <a:pt x="40" y="1"/>
                </a:cubicBezTo>
                <a:cubicBezTo>
                  <a:pt x="32" y="1"/>
                  <a:pt x="23" y="0"/>
                  <a:pt x="11" y="0"/>
                </a:cubicBezTo>
                <a:cubicBezTo>
                  <a:pt x="0" y="745"/>
                  <a:pt x="0" y="745"/>
                  <a:pt x="0" y="745"/>
                </a:cubicBezTo>
                <a:cubicBezTo>
                  <a:pt x="0" y="763"/>
                  <a:pt x="14" y="777"/>
                  <a:pt x="32" y="777"/>
                </a:cubicBezTo>
                <a:cubicBezTo>
                  <a:pt x="86" y="777"/>
                  <a:pt x="86" y="777"/>
                  <a:pt x="86" y="777"/>
                </a:cubicBezTo>
                <a:cubicBezTo>
                  <a:pt x="104" y="777"/>
                  <a:pt x="118" y="763"/>
                  <a:pt x="118" y="745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7" y="142"/>
                  <a:pt x="104" y="138"/>
                  <a:pt x="102" y="13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4F19A669-B523-4042-85A8-F9604C9C9E39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3082910" y="2636749"/>
            <a:ext cx="1465873" cy="1612461"/>
          </a:xfrm>
          <a:custGeom>
            <a:avLst/>
            <a:gdLst>
              <a:gd name="T0" fmla="*/ 601 w 672"/>
              <a:gd name="T1" fmla="*/ 50 h 739"/>
              <a:gd name="T2" fmla="*/ 352 w 672"/>
              <a:gd name="T3" fmla="*/ 291 h 739"/>
              <a:gd name="T4" fmla="*/ 7 w 672"/>
              <a:gd name="T5" fmla="*/ 327 h 739"/>
              <a:gd name="T6" fmla="*/ 341 w 672"/>
              <a:gd name="T7" fmla="*/ 422 h 739"/>
              <a:gd name="T8" fmla="*/ 544 w 672"/>
              <a:gd name="T9" fmla="*/ 702 h 739"/>
              <a:gd name="T10" fmla="*/ 459 w 672"/>
              <a:gd name="T11" fmla="*/ 366 h 739"/>
              <a:gd name="T12" fmla="*/ 601 w 672"/>
              <a:gd name="T13" fmla="*/ 50 h 739"/>
              <a:gd name="T14" fmla="*/ 388 w 672"/>
              <a:gd name="T15" fmla="*/ 419 h 739"/>
              <a:gd name="T16" fmla="*/ 330 w 672"/>
              <a:gd name="T17" fmla="*/ 361 h 739"/>
              <a:gd name="T18" fmla="*/ 388 w 672"/>
              <a:gd name="T19" fmla="*/ 303 h 739"/>
              <a:gd name="T20" fmla="*/ 446 w 672"/>
              <a:gd name="T21" fmla="*/ 361 h 739"/>
              <a:gd name="T22" fmla="*/ 388 w 672"/>
              <a:gd name="T23" fmla="*/ 419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72" h="739">
                <a:moveTo>
                  <a:pt x="601" y="50"/>
                </a:moveTo>
                <a:cubicBezTo>
                  <a:pt x="530" y="0"/>
                  <a:pt x="352" y="291"/>
                  <a:pt x="352" y="291"/>
                </a:cubicBezTo>
                <a:cubicBezTo>
                  <a:pt x="352" y="291"/>
                  <a:pt x="15" y="241"/>
                  <a:pt x="7" y="327"/>
                </a:cubicBezTo>
                <a:cubicBezTo>
                  <a:pt x="0" y="413"/>
                  <a:pt x="341" y="422"/>
                  <a:pt x="341" y="422"/>
                </a:cubicBezTo>
                <a:cubicBezTo>
                  <a:pt x="341" y="422"/>
                  <a:pt x="465" y="739"/>
                  <a:pt x="544" y="702"/>
                </a:cubicBezTo>
                <a:cubicBezTo>
                  <a:pt x="623" y="665"/>
                  <a:pt x="459" y="366"/>
                  <a:pt x="459" y="366"/>
                </a:cubicBezTo>
                <a:cubicBezTo>
                  <a:pt x="459" y="366"/>
                  <a:pt x="672" y="99"/>
                  <a:pt x="601" y="50"/>
                </a:cubicBezTo>
                <a:close/>
                <a:moveTo>
                  <a:pt x="388" y="419"/>
                </a:moveTo>
                <a:cubicBezTo>
                  <a:pt x="356" y="419"/>
                  <a:pt x="330" y="393"/>
                  <a:pt x="330" y="361"/>
                </a:cubicBezTo>
                <a:cubicBezTo>
                  <a:pt x="330" y="329"/>
                  <a:pt x="356" y="303"/>
                  <a:pt x="388" y="303"/>
                </a:cubicBezTo>
                <a:cubicBezTo>
                  <a:pt x="420" y="303"/>
                  <a:pt x="446" y="329"/>
                  <a:pt x="446" y="361"/>
                </a:cubicBezTo>
                <a:cubicBezTo>
                  <a:pt x="446" y="393"/>
                  <a:pt x="420" y="419"/>
                  <a:pt x="388" y="41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5EEC2C17-A62F-478C-83B8-04A8CD5601C9}"/>
              </a:ext>
            </a:extLst>
          </p:cNvPr>
          <p:cNvSpPr>
            <a:spLocks/>
          </p:cNvSpPr>
          <p:nvPr/>
        </p:nvSpPr>
        <p:spPr bwMode="auto">
          <a:xfrm flipH="1">
            <a:off x="2477200" y="3746756"/>
            <a:ext cx="257219" cy="1545159"/>
          </a:xfrm>
          <a:custGeom>
            <a:avLst/>
            <a:gdLst>
              <a:gd name="T0" fmla="*/ 102 w 118"/>
              <a:gd name="T1" fmla="*/ 132 h 708"/>
              <a:gd name="T2" fmla="*/ 40 w 118"/>
              <a:gd name="T3" fmla="*/ 1 h 708"/>
              <a:gd name="T4" fmla="*/ 11 w 118"/>
              <a:gd name="T5" fmla="*/ 0 h 708"/>
              <a:gd name="T6" fmla="*/ 0 w 118"/>
              <a:gd name="T7" fmla="*/ 676 h 708"/>
              <a:gd name="T8" fmla="*/ 32 w 118"/>
              <a:gd name="T9" fmla="*/ 708 h 708"/>
              <a:gd name="T10" fmla="*/ 86 w 118"/>
              <a:gd name="T11" fmla="*/ 708 h 708"/>
              <a:gd name="T12" fmla="*/ 118 w 118"/>
              <a:gd name="T13" fmla="*/ 676 h 708"/>
              <a:gd name="T14" fmla="*/ 110 w 118"/>
              <a:gd name="T15" fmla="*/ 147 h 708"/>
              <a:gd name="T16" fmla="*/ 102 w 118"/>
              <a:gd name="T17" fmla="*/ 132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8" h="708">
                <a:moveTo>
                  <a:pt x="102" y="132"/>
                </a:moveTo>
                <a:cubicBezTo>
                  <a:pt x="73" y="78"/>
                  <a:pt x="50" y="24"/>
                  <a:pt x="40" y="1"/>
                </a:cubicBezTo>
                <a:cubicBezTo>
                  <a:pt x="32" y="1"/>
                  <a:pt x="23" y="0"/>
                  <a:pt x="11" y="0"/>
                </a:cubicBezTo>
                <a:cubicBezTo>
                  <a:pt x="0" y="676"/>
                  <a:pt x="0" y="676"/>
                  <a:pt x="0" y="676"/>
                </a:cubicBezTo>
                <a:cubicBezTo>
                  <a:pt x="0" y="694"/>
                  <a:pt x="14" y="708"/>
                  <a:pt x="32" y="708"/>
                </a:cubicBezTo>
                <a:cubicBezTo>
                  <a:pt x="86" y="708"/>
                  <a:pt x="86" y="708"/>
                  <a:pt x="86" y="708"/>
                </a:cubicBezTo>
                <a:cubicBezTo>
                  <a:pt x="104" y="708"/>
                  <a:pt x="118" y="694"/>
                  <a:pt x="118" y="676"/>
                </a:cubicBezTo>
                <a:cubicBezTo>
                  <a:pt x="110" y="147"/>
                  <a:pt x="110" y="147"/>
                  <a:pt x="110" y="147"/>
                </a:cubicBezTo>
                <a:cubicBezTo>
                  <a:pt x="107" y="142"/>
                  <a:pt x="104" y="138"/>
                  <a:pt x="102" y="13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id="{6F8D05C4-A567-4A48-BA1F-723ECEE64EC2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1894539" y="2787023"/>
            <a:ext cx="1465873" cy="1612461"/>
          </a:xfrm>
          <a:custGeom>
            <a:avLst/>
            <a:gdLst>
              <a:gd name="T0" fmla="*/ 601 w 672"/>
              <a:gd name="T1" fmla="*/ 49 h 739"/>
              <a:gd name="T2" fmla="*/ 352 w 672"/>
              <a:gd name="T3" fmla="*/ 291 h 739"/>
              <a:gd name="T4" fmla="*/ 7 w 672"/>
              <a:gd name="T5" fmla="*/ 327 h 739"/>
              <a:gd name="T6" fmla="*/ 341 w 672"/>
              <a:gd name="T7" fmla="*/ 421 h 739"/>
              <a:gd name="T8" fmla="*/ 544 w 672"/>
              <a:gd name="T9" fmla="*/ 702 h 739"/>
              <a:gd name="T10" fmla="*/ 459 w 672"/>
              <a:gd name="T11" fmla="*/ 366 h 739"/>
              <a:gd name="T12" fmla="*/ 601 w 672"/>
              <a:gd name="T13" fmla="*/ 49 h 739"/>
              <a:gd name="T14" fmla="*/ 388 w 672"/>
              <a:gd name="T15" fmla="*/ 418 h 739"/>
              <a:gd name="T16" fmla="*/ 330 w 672"/>
              <a:gd name="T17" fmla="*/ 360 h 739"/>
              <a:gd name="T18" fmla="*/ 388 w 672"/>
              <a:gd name="T19" fmla="*/ 302 h 739"/>
              <a:gd name="T20" fmla="*/ 446 w 672"/>
              <a:gd name="T21" fmla="*/ 360 h 739"/>
              <a:gd name="T22" fmla="*/ 388 w 672"/>
              <a:gd name="T23" fmla="*/ 418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72" h="739">
                <a:moveTo>
                  <a:pt x="601" y="49"/>
                </a:moveTo>
                <a:cubicBezTo>
                  <a:pt x="530" y="0"/>
                  <a:pt x="352" y="291"/>
                  <a:pt x="352" y="291"/>
                </a:cubicBezTo>
                <a:cubicBezTo>
                  <a:pt x="352" y="291"/>
                  <a:pt x="15" y="240"/>
                  <a:pt x="7" y="327"/>
                </a:cubicBezTo>
                <a:cubicBezTo>
                  <a:pt x="0" y="413"/>
                  <a:pt x="341" y="421"/>
                  <a:pt x="341" y="421"/>
                </a:cubicBezTo>
                <a:cubicBezTo>
                  <a:pt x="341" y="421"/>
                  <a:pt x="465" y="739"/>
                  <a:pt x="544" y="702"/>
                </a:cubicBezTo>
                <a:cubicBezTo>
                  <a:pt x="623" y="665"/>
                  <a:pt x="459" y="366"/>
                  <a:pt x="459" y="366"/>
                </a:cubicBezTo>
                <a:cubicBezTo>
                  <a:pt x="459" y="366"/>
                  <a:pt x="672" y="99"/>
                  <a:pt x="601" y="49"/>
                </a:cubicBezTo>
                <a:close/>
                <a:moveTo>
                  <a:pt x="388" y="418"/>
                </a:moveTo>
                <a:cubicBezTo>
                  <a:pt x="356" y="418"/>
                  <a:pt x="330" y="392"/>
                  <a:pt x="330" y="360"/>
                </a:cubicBezTo>
                <a:cubicBezTo>
                  <a:pt x="330" y="328"/>
                  <a:pt x="356" y="302"/>
                  <a:pt x="388" y="302"/>
                </a:cubicBezTo>
                <a:cubicBezTo>
                  <a:pt x="420" y="302"/>
                  <a:pt x="446" y="328"/>
                  <a:pt x="446" y="360"/>
                </a:cubicBezTo>
                <a:cubicBezTo>
                  <a:pt x="446" y="392"/>
                  <a:pt x="420" y="418"/>
                  <a:pt x="388" y="4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1" name="Freeform 9">
            <a:extLst>
              <a:ext uri="{FF2B5EF4-FFF2-40B4-BE49-F238E27FC236}">
                <a16:creationId xmlns:a16="http://schemas.microsoft.com/office/drawing/2014/main" id="{B4CD8D61-17AF-4CCD-B2DA-2571BC12B721}"/>
              </a:ext>
            </a:extLst>
          </p:cNvPr>
          <p:cNvSpPr>
            <a:spLocks/>
          </p:cNvSpPr>
          <p:nvPr/>
        </p:nvSpPr>
        <p:spPr bwMode="auto">
          <a:xfrm flipH="1">
            <a:off x="4780188" y="4399484"/>
            <a:ext cx="257219" cy="892431"/>
          </a:xfrm>
          <a:custGeom>
            <a:avLst/>
            <a:gdLst>
              <a:gd name="T0" fmla="*/ 86 w 118"/>
              <a:gd name="T1" fmla="*/ 132 h 409"/>
              <a:gd name="T2" fmla="*/ 25 w 118"/>
              <a:gd name="T3" fmla="*/ 0 h 409"/>
              <a:gd name="T4" fmla="*/ 10 w 118"/>
              <a:gd name="T5" fmla="*/ 0 h 409"/>
              <a:gd name="T6" fmla="*/ 0 w 118"/>
              <a:gd name="T7" fmla="*/ 377 h 409"/>
              <a:gd name="T8" fmla="*/ 32 w 118"/>
              <a:gd name="T9" fmla="*/ 409 h 409"/>
              <a:gd name="T10" fmla="*/ 86 w 118"/>
              <a:gd name="T11" fmla="*/ 409 h 409"/>
              <a:gd name="T12" fmla="*/ 118 w 118"/>
              <a:gd name="T13" fmla="*/ 377 h 409"/>
              <a:gd name="T14" fmla="*/ 113 w 118"/>
              <a:gd name="T15" fmla="*/ 178 h 409"/>
              <a:gd name="T16" fmla="*/ 86 w 118"/>
              <a:gd name="T17" fmla="*/ 132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8" h="409">
                <a:moveTo>
                  <a:pt x="86" y="132"/>
                </a:moveTo>
                <a:cubicBezTo>
                  <a:pt x="57" y="78"/>
                  <a:pt x="34" y="24"/>
                  <a:pt x="25" y="0"/>
                </a:cubicBezTo>
                <a:cubicBezTo>
                  <a:pt x="21" y="0"/>
                  <a:pt x="16" y="0"/>
                  <a:pt x="10" y="0"/>
                </a:cubicBezTo>
                <a:cubicBezTo>
                  <a:pt x="0" y="377"/>
                  <a:pt x="0" y="377"/>
                  <a:pt x="0" y="377"/>
                </a:cubicBezTo>
                <a:cubicBezTo>
                  <a:pt x="0" y="395"/>
                  <a:pt x="14" y="409"/>
                  <a:pt x="32" y="409"/>
                </a:cubicBezTo>
                <a:cubicBezTo>
                  <a:pt x="86" y="409"/>
                  <a:pt x="86" y="409"/>
                  <a:pt x="86" y="409"/>
                </a:cubicBezTo>
                <a:cubicBezTo>
                  <a:pt x="104" y="409"/>
                  <a:pt x="118" y="395"/>
                  <a:pt x="118" y="377"/>
                </a:cubicBezTo>
                <a:cubicBezTo>
                  <a:pt x="113" y="178"/>
                  <a:pt x="113" y="178"/>
                  <a:pt x="113" y="178"/>
                </a:cubicBezTo>
                <a:cubicBezTo>
                  <a:pt x="104" y="165"/>
                  <a:pt x="96" y="149"/>
                  <a:pt x="86" y="13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2" name="Freeform 10">
            <a:extLst>
              <a:ext uri="{FF2B5EF4-FFF2-40B4-BE49-F238E27FC236}">
                <a16:creationId xmlns:a16="http://schemas.microsoft.com/office/drawing/2014/main" id="{74D7E1C8-D9D6-42F4-B1A6-989DB4FAEF96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4232560" y="3436986"/>
            <a:ext cx="1464029" cy="1612461"/>
          </a:xfrm>
          <a:custGeom>
            <a:avLst/>
            <a:gdLst>
              <a:gd name="T0" fmla="*/ 600 w 671"/>
              <a:gd name="T1" fmla="*/ 50 h 739"/>
              <a:gd name="T2" fmla="*/ 352 w 671"/>
              <a:gd name="T3" fmla="*/ 291 h 739"/>
              <a:gd name="T4" fmla="*/ 7 w 671"/>
              <a:gd name="T5" fmla="*/ 327 h 739"/>
              <a:gd name="T6" fmla="*/ 340 w 671"/>
              <a:gd name="T7" fmla="*/ 422 h 739"/>
              <a:gd name="T8" fmla="*/ 544 w 671"/>
              <a:gd name="T9" fmla="*/ 702 h 739"/>
              <a:gd name="T10" fmla="*/ 459 w 671"/>
              <a:gd name="T11" fmla="*/ 366 h 739"/>
              <a:gd name="T12" fmla="*/ 600 w 671"/>
              <a:gd name="T13" fmla="*/ 50 h 739"/>
              <a:gd name="T14" fmla="*/ 388 w 671"/>
              <a:gd name="T15" fmla="*/ 419 h 739"/>
              <a:gd name="T16" fmla="*/ 330 w 671"/>
              <a:gd name="T17" fmla="*/ 361 h 739"/>
              <a:gd name="T18" fmla="*/ 388 w 671"/>
              <a:gd name="T19" fmla="*/ 303 h 739"/>
              <a:gd name="T20" fmla="*/ 446 w 671"/>
              <a:gd name="T21" fmla="*/ 361 h 739"/>
              <a:gd name="T22" fmla="*/ 388 w 671"/>
              <a:gd name="T23" fmla="*/ 419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71" h="739">
                <a:moveTo>
                  <a:pt x="600" y="50"/>
                </a:moveTo>
                <a:cubicBezTo>
                  <a:pt x="529" y="0"/>
                  <a:pt x="352" y="291"/>
                  <a:pt x="352" y="291"/>
                </a:cubicBezTo>
                <a:cubicBezTo>
                  <a:pt x="352" y="291"/>
                  <a:pt x="15" y="241"/>
                  <a:pt x="7" y="327"/>
                </a:cubicBezTo>
                <a:cubicBezTo>
                  <a:pt x="0" y="414"/>
                  <a:pt x="340" y="422"/>
                  <a:pt x="340" y="422"/>
                </a:cubicBezTo>
                <a:cubicBezTo>
                  <a:pt x="340" y="422"/>
                  <a:pt x="465" y="739"/>
                  <a:pt x="544" y="702"/>
                </a:cubicBezTo>
                <a:cubicBezTo>
                  <a:pt x="622" y="666"/>
                  <a:pt x="459" y="366"/>
                  <a:pt x="459" y="366"/>
                </a:cubicBezTo>
                <a:cubicBezTo>
                  <a:pt x="459" y="366"/>
                  <a:pt x="671" y="100"/>
                  <a:pt x="600" y="50"/>
                </a:cubicBezTo>
                <a:close/>
                <a:moveTo>
                  <a:pt x="388" y="419"/>
                </a:moveTo>
                <a:cubicBezTo>
                  <a:pt x="356" y="419"/>
                  <a:pt x="330" y="393"/>
                  <a:pt x="330" y="361"/>
                </a:cubicBezTo>
                <a:cubicBezTo>
                  <a:pt x="330" y="329"/>
                  <a:pt x="356" y="303"/>
                  <a:pt x="388" y="303"/>
                </a:cubicBezTo>
                <a:cubicBezTo>
                  <a:pt x="420" y="303"/>
                  <a:pt x="446" y="329"/>
                  <a:pt x="446" y="361"/>
                </a:cubicBezTo>
                <a:cubicBezTo>
                  <a:pt x="446" y="393"/>
                  <a:pt x="420" y="419"/>
                  <a:pt x="388" y="4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3" name="Freeform 11">
            <a:extLst>
              <a:ext uri="{FF2B5EF4-FFF2-40B4-BE49-F238E27FC236}">
                <a16:creationId xmlns:a16="http://schemas.microsoft.com/office/drawing/2014/main" id="{31FD2A12-FBCA-4055-81DC-71F8893067B5}"/>
              </a:ext>
            </a:extLst>
          </p:cNvPr>
          <p:cNvSpPr>
            <a:spLocks/>
          </p:cNvSpPr>
          <p:nvPr/>
        </p:nvSpPr>
        <p:spPr bwMode="auto">
          <a:xfrm flipH="1">
            <a:off x="1322941" y="2780570"/>
            <a:ext cx="258141" cy="2511345"/>
          </a:xfrm>
          <a:custGeom>
            <a:avLst/>
            <a:gdLst>
              <a:gd name="T0" fmla="*/ 88 w 118"/>
              <a:gd name="T1" fmla="*/ 132 h 1151"/>
              <a:gd name="T2" fmla="*/ 27 w 118"/>
              <a:gd name="T3" fmla="*/ 1 h 1151"/>
              <a:gd name="T4" fmla="*/ 12 w 118"/>
              <a:gd name="T5" fmla="*/ 0 h 1151"/>
              <a:gd name="T6" fmla="*/ 0 w 118"/>
              <a:gd name="T7" fmla="*/ 1119 h 1151"/>
              <a:gd name="T8" fmla="*/ 32 w 118"/>
              <a:gd name="T9" fmla="*/ 1151 h 1151"/>
              <a:gd name="T10" fmla="*/ 86 w 118"/>
              <a:gd name="T11" fmla="*/ 1151 h 1151"/>
              <a:gd name="T12" fmla="*/ 118 w 118"/>
              <a:gd name="T13" fmla="*/ 1119 h 1151"/>
              <a:gd name="T14" fmla="*/ 108 w 118"/>
              <a:gd name="T15" fmla="*/ 168 h 1151"/>
              <a:gd name="T16" fmla="*/ 88 w 118"/>
              <a:gd name="T17" fmla="*/ 132 h 1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8" h="1151">
                <a:moveTo>
                  <a:pt x="88" y="132"/>
                </a:moveTo>
                <a:cubicBezTo>
                  <a:pt x="59" y="78"/>
                  <a:pt x="36" y="24"/>
                  <a:pt x="27" y="1"/>
                </a:cubicBezTo>
                <a:cubicBezTo>
                  <a:pt x="22" y="1"/>
                  <a:pt x="17" y="0"/>
                  <a:pt x="12" y="0"/>
                </a:cubicBezTo>
                <a:cubicBezTo>
                  <a:pt x="0" y="1119"/>
                  <a:pt x="0" y="1119"/>
                  <a:pt x="0" y="1119"/>
                </a:cubicBezTo>
                <a:cubicBezTo>
                  <a:pt x="0" y="1137"/>
                  <a:pt x="14" y="1151"/>
                  <a:pt x="32" y="1151"/>
                </a:cubicBezTo>
                <a:cubicBezTo>
                  <a:pt x="86" y="1151"/>
                  <a:pt x="86" y="1151"/>
                  <a:pt x="86" y="1151"/>
                </a:cubicBezTo>
                <a:cubicBezTo>
                  <a:pt x="104" y="1151"/>
                  <a:pt x="118" y="1137"/>
                  <a:pt x="118" y="1119"/>
                </a:cubicBezTo>
                <a:cubicBezTo>
                  <a:pt x="108" y="168"/>
                  <a:pt x="108" y="168"/>
                  <a:pt x="108" y="168"/>
                </a:cubicBezTo>
                <a:cubicBezTo>
                  <a:pt x="102" y="157"/>
                  <a:pt x="95" y="145"/>
                  <a:pt x="88" y="13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4" name="Freeform 12">
            <a:extLst>
              <a:ext uri="{FF2B5EF4-FFF2-40B4-BE49-F238E27FC236}">
                <a16:creationId xmlns:a16="http://schemas.microsoft.com/office/drawing/2014/main" id="{F7DEA6E3-3DBB-4CE2-98DD-0123EE03DECA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771625" y="1820838"/>
            <a:ext cx="1465873" cy="1609695"/>
          </a:xfrm>
          <a:custGeom>
            <a:avLst/>
            <a:gdLst>
              <a:gd name="T0" fmla="*/ 601 w 672"/>
              <a:gd name="T1" fmla="*/ 49 h 738"/>
              <a:gd name="T2" fmla="*/ 353 w 672"/>
              <a:gd name="T3" fmla="*/ 291 h 738"/>
              <a:gd name="T4" fmla="*/ 8 w 672"/>
              <a:gd name="T5" fmla="*/ 326 h 738"/>
              <a:gd name="T6" fmla="*/ 341 w 672"/>
              <a:gd name="T7" fmla="*/ 421 h 738"/>
              <a:gd name="T8" fmla="*/ 545 w 672"/>
              <a:gd name="T9" fmla="*/ 702 h 738"/>
              <a:gd name="T10" fmla="*/ 460 w 672"/>
              <a:gd name="T11" fmla="*/ 366 h 738"/>
              <a:gd name="T12" fmla="*/ 601 w 672"/>
              <a:gd name="T13" fmla="*/ 49 h 738"/>
              <a:gd name="T14" fmla="*/ 388 w 672"/>
              <a:gd name="T15" fmla="*/ 418 h 738"/>
              <a:gd name="T16" fmla="*/ 330 w 672"/>
              <a:gd name="T17" fmla="*/ 360 h 738"/>
              <a:gd name="T18" fmla="*/ 388 w 672"/>
              <a:gd name="T19" fmla="*/ 302 h 738"/>
              <a:gd name="T20" fmla="*/ 446 w 672"/>
              <a:gd name="T21" fmla="*/ 360 h 738"/>
              <a:gd name="T22" fmla="*/ 388 w 672"/>
              <a:gd name="T23" fmla="*/ 418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72" h="738">
                <a:moveTo>
                  <a:pt x="601" y="49"/>
                </a:moveTo>
                <a:cubicBezTo>
                  <a:pt x="530" y="0"/>
                  <a:pt x="353" y="291"/>
                  <a:pt x="353" y="291"/>
                </a:cubicBezTo>
                <a:cubicBezTo>
                  <a:pt x="353" y="291"/>
                  <a:pt x="15" y="240"/>
                  <a:pt x="8" y="326"/>
                </a:cubicBezTo>
                <a:cubicBezTo>
                  <a:pt x="0" y="413"/>
                  <a:pt x="341" y="421"/>
                  <a:pt x="341" y="421"/>
                </a:cubicBezTo>
                <a:cubicBezTo>
                  <a:pt x="341" y="421"/>
                  <a:pt x="466" y="738"/>
                  <a:pt x="545" y="702"/>
                </a:cubicBezTo>
                <a:cubicBezTo>
                  <a:pt x="623" y="665"/>
                  <a:pt x="460" y="366"/>
                  <a:pt x="460" y="366"/>
                </a:cubicBezTo>
                <a:cubicBezTo>
                  <a:pt x="460" y="366"/>
                  <a:pt x="672" y="99"/>
                  <a:pt x="601" y="49"/>
                </a:cubicBezTo>
                <a:close/>
                <a:moveTo>
                  <a:pt x="388" y="418"/>
                </a:moveTo>
                <a:cubicBezTo>
                  <a:pt x="356" y="418"/>
                  <a:pt x="330" y="392"/>
                  <a:pt x="330" y="360"/>
                </a:cubicBezTo>
                <a:cubicBezTo>
                  <a:pt x="330" y="328"/>
                  <a:pt x="356" y="302"/>
                  <a:pt x="388" y="302"/>
                </a:cubicBezTo>
                <a:cubicBezTo>
                  <a:pt x="420" y="302"/>
                  <a:pt x="446" y="328"/>
                  <a:pt x="446" y="360"/>
                </a:cubicBezTo>
                <a:cubicBezTo>
                  <a:pt x="446" y="392"/>
                  <a:pt x="420" y="418"/>
                  <a:pt x="388" y="41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6F297CC-A061-4DBF-A545-58EF5CDDEB11}"/>
              </a:ext>
            </a:extLst>
          </p:cNvPr>
          <p:cNvGrpSpPr/>
          <p:nvPr/>
        </p:nvGrpSpPr>
        <p:grpSpPr>
          <a:xfrm flipH="1">
            <a:off x="5555861" y="1933628"/>
            <a:ext cx="688010" cy="3280540"/>
            <a:chOff x="6142578" y="2427114"/>
            <a:chExt cx="688010" cy="328054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7722B9C-1588-4296-AF3C-791712EE885E}"/>
                </a:ext>
              </a:extLst>
            </p:cNvPr>
            <p:cNvSpPr txBox="1"/>
            <p:nvPr/>
          </p:nvSpPr>
          <p:spPr>
            <a:xfrm>
              <a:off x="6142578" y="5430655"/>
              <a:ext cx="6222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 MJ/S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D995515-479D-4D6E-97DB-F80F396E8E7D}"/>
                </a:ext>
              </a:extLst>
            </p:cNvPr>
            <p:cNvSpPr txBox="1"/>
            <p:nvPr/>
          </p:nvSpPr>
          <p:spPr>
            <a:xfrm>
              <a:off x="6142578" y="4695414"/>
              <a:ext cx="6222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 MJ/S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49A291F-A69E-4F7E-B659-0A281184883F}"/>
                </a:ext>
              </a:extLst>
            </p:cNvPr>
            <p:cNvSpPr txBox="1"/>
            <p:nvPr/>
          </p:nvSpPr>
          <p:spPr>
            <a:xfrm>
              <a:off x="6142578" y="3943192"/>
              <a:ext cx="6880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 MJ/S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B6B3C82-3765-457F-B2B9-DD2A57A25F04}"/>
                </a:ext>
              </a:extLst>
            </p:cNvPr>
            <p:cNvSpPr txBox="1"/>
            <p:nvPr/>
          </p:nvSpPr>
          <p:spPr>
            <a:xfrm>
              <a:off x="6142578" y="3207951"/>
              <a:ext cx="6880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 MJ/S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917BE94-F392-4B61-B0FD-ADDEEF0CC984}"/>
                </a:ext>
              </a:extLst>
            </p:cNvPr>
            <p:cNvSpPr txBox="1"/>
            <p:nvPr/>
          </p:nvSpPr>
          <p:spPr>
            <a:xfrm>
              <a:off x="6142578" y="2427114"/>
              <a:ext cx="6880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18 MJ/S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5221B4FC-5437-47E3-A87E-A01BB011BA26}"/>
              </a:ext>
            </a:extLst>
          </p:cNvPr>
          <p:cNvSpPr txBox="1"/>
          <p:nvPr/>
        </p:nvSpPr>
        <p:spPr>
          <a:xfrm>
            <a:off x="6902594" y="2197514"/>
            <a:ext cx="3914335" cy="7996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Lorem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Ipsum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Roboto Condensed Light" charset="0"/>
                <a:cs typeface="Roboto Condensed Light" charset="0"/>
              </a:rPr>
              <a:t> is simply dummy text of the printing and typesetting industry. Lorem Ipsum has been the industry's standard dummy.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366299D-53CC-4CC5-9F3F-1F00A7AEB52F}"/>
              </a:ext>
            </a:extLst>
          </p:cNvPr>
          <p:cNvCxnSpPr/>
          <p:nvPr/>
        </p:nvCxnSpPr>
        <p:spPr>
          <a:xfrm>
            <a:off x="6941133" y="3639569"/>
            <a:ext cx="3875796" cy="0"/>
          </a:xfrm>
          <a:prstGeom prst="line">
            <a:avLst/>
          </a:prstGeom>
          <a:ln w="127000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8A067EF-3BA9-4289-838D-D4AB1B0B39E7}"/>
              </a:ext>
            </a:extLst>
          </p:cNvPr>
          <p:cNvCxnSpPr/>
          <p:nvPr/>
        </p:nvCxnSpPr>
        <p:spPr>
          <a:xfrm>
            <a:off x="6941133" y="3639569"/>
            <a:ext cx="2889007" cy="0"/>
          </a:xfrm>
          <a:prstGeom prst="line">
            <a:avLst/>
          </a:prstGeom>
          <a:ln w="1270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5E7B6A7-071F-4800-9C35-7B14A58CD6A9}"/>
              </a:ext>
            </a:extLst>
          </p:cNvPr>
          <p:cNvCxnSpPr/>
          <p:nvPr/>
        </p:nvCxnSpPr>
        <p:spPr>
          <a:xfrm>
            <a:off x="6941133" y="4258548"/>
            <a:ext cx="3875796" cy="0"/>
          </a:xfrm>
          <a:prstGeom prst="line">
            <a:avLst/>
          </a:prstGeom>
          <a:ln w="127000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FBE2119-0D29-49EC-A716-1AB74EA2565C}"/>
              </a:ext>
            </a:extLst>
          </p:cNvPr>
          <p:cNvCxnSpPr/>
          <p:nvPr/>
        </p:nvCxnSpPr>
        <p:spPr>
          <a:xfrm>
            <a:off x="6941133" y="4258548"/>
            <a:ext cx="1852026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54FB0E3-A305-4613-BB5E-00F718C377ED}"/>
              </a:ext>
            </a:extLst>
          </p:cNvPr>
          <p:cNvSpPr txBox="1"/>
          <p:nvPr/>
        </p:nvSpPr>
        <p:spPr>
          <a:xfrm>
            <a:off x="6796472" y="3330458"/>
            <a:ext cx="8771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Photoshop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B712B88-12FA-4BF1-8C6A-29BCDBF175BB}"/>
              </a:ext>
            </a:extLst>
          </p:cNvPr>
          <p:cNvSpPr txBox="1"/>
          <p:nvPr/>
        </p:nvSpPr>
        <p:spPr>
          <a:xfrm>
            <a:off x="10958389" y="3508764"/>
            <a:ext cx="4619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accent1"/>
                </a:solidFill>
              </a:rPr>
              <a:t>85%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9EBAA0-032D-499E-AB23-3F360DEACE7C}"/>
              </a:ext>
            </a:extLst>
          </p:cNvPr>
          <p:cNvSpPr txBox="1"/>
          <p:nvPr/>
        </p:nvSpPr>
        <p:spPr>
          <a:xfrm>
            <a:off x="10958389" y="4127743"/>
            <a:ext cx="4619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accent2"/>
                </a:solidFill>
              </a:rPr>
              <a:t>65%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D9E2093-DFE5-4C26-AEFD-55CEAEF09219}"/>
              </a:ext>
            </a:extLst>
          </p:cNvPr>
          <p:cNvSpPr txBox="1"/>
          <p:nvPr/>
        </p:nvSpPr>
        <p:spPr>
          <a:xfrm>
            <a:off x="6796472" y="3941851"/>
            <a:ext cx="9076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Powerpoint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0D873AC-783E-46E9-8BFC-FE879E81EEED}"/>
              </a:ext>
            </a:extLst>
          </p:cNvPr>
          <p:cNvCxnSpPr/>
          <p:nvPr/>
        </p:nvCxnSpPr>
        <p:spPr>
          <a:xfrm>
            <a:off x="6941133" y="4888731"/>
            <a:ext cx="3875796" cy="0"/>
          </a:xfrm>
          <a:prstGeom prst="line">
            <a:avLst/>
          </a:prstGeom>
          <a:ln w="127000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7088A4D-5E50-421A-AD19-B143D9BD53D2}"/>
              </a:ext>
            </a:extLst>
          </p:cNvPr>
          <p:cNvCxnSpPr/>
          <p:nvPr/>
        </p:nvCxnSpPr>
        <p:spPr>
          <a:xfrm>
            <a:off x="6941133" y="4888731"/>
            <a:ext cx="2889007" cy="0"/>
          </a:xfrm>
          <a:prstGeom prst="line">
            <a:avLst/>
          </a:prstGeom>
          <a:ln w="1270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0851BA9-88A6-41EE-A925-174FCE29217A}"/>
              </a:ext>
            </a:extLst>
          </p:cNvPr>
          <p:cNvCxnSpPr/>
          <p:nvPr/>
        </p:nvCxnSpPr>
        <p:spPr>
          <a:xfrm>
            <a:off x="6941133" y="5507710"/>
            <a:ext cx="3875796" cy="0"/>
          </a:xfrm>
          <a:prstGeom prst="line">
            <a:avLst/>
          </a:prstGeom>
          <a:ln w="127000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F69602F-A4DB-4AE4-B680-833D20DE02F5}"/>
              </a:ext>
            </a:extLst>
          </p:cNvPr>
          <p:cNvCxnSpPr/>
          <p:nvPr/>
        </p:nvCxnSpPr>
        <p:spPr>
          <a:xfrm>
            <a:off x="6941133" y="5507710"/>
            <a:ext cx="1852026" cy="0"/>
          </a:xfrm>
          <a:prstGeom prst="line">
            <a:avLst/>
          </a:prstGeom>
          <a:ln w="1270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F13A0AC9-1A92-4189-A454-0D22603A0B8D}"/>
              </a:ext>
            </a:extLst>
          </p:cNvPr>
          <p:cNvSpPr txBox="1"/>
          <p:nvPr/>
        </p:nvSpPr>
        <p:spPr>
          <a:xfrm>
            <a:off x="6796472" y="4579620"/>
            <a:ext cx="8771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Photoshop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37E8038-6809-4A13-9734-5D2120CA6BB9}"/>
              </a:ext>
            </a:extLst>
          </p:cNvPr>
          <p:cNvSpPr txBox="1"/>
          <p:nvPr/>
        </p:nvSpPr>
        <p:spPr>
          <a:xfrm>
            <a:off x="10958389" y="4757926"/>
            <a:ext cx="4619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85%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2F61D17-ACB3-4B5B-A789-AE514D0154B3}"/>
              </a:ext>
            </a:extLst>
          </p:cNvPr>
          <p:cNvSpPr txBox="1"/>
          <p:nvPr/>
        </p:nvSpPr>
        <p:spPr>
          <a:xfrm>
            <a:off x="10958389" y="5376905"/>
            <a:ext cx="4619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accent4"/>
                </a:solidFill>
              </a:rPr>
              <a:t>65%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66B001F-1990-4EC9-81CD-EFE9096D742D}"/>
              </a:ext>
            </a:extLst>
          </p:cNvPr>
          <p:cNvSpPr txBox="1"/>
          <p:nvPr/>
        </p:nvSpPr>
        <p:spPr>
          <a:xfrm>
            <a:off x="6796472" y="5191013"/>
            <a:ext cx="9076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Powerpoint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1325BD3-54D5-4325-B522-E40088B840A6}"/>
              </a:ext>
            </a:extLst>
          </p:cNvPr>
          <p:cNvSpPr txBox="1"/>
          <p:nvPr/>
        </p:nvSpPr>
        <p:spPr>
          <a:xfrm>
            <a:off x="6796472" y="1841295"/>
            <a:ext cx="15840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434708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" name="Picture Placeholder 19" descr="A green dome with a ladder&#10;&#10;AI-generated content may be incorrect.">
            <a:extLst>
              <a:ext uri="{FF2B5EF4-FFF2-40B4-BE49-F238E27FC236}">
                <a16:creationId xmlns:a16="http://schemas.microsoft.com/office/drawing/2014/main" id="{490D66DC-99BD-3A6D-10B3-61FD0ADC024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2" r="-1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A00C997-C138-67A6-E376-D1896311242F}"/>
              </a:ext>
            </a:extLst>
          </p:cNvPr>
          <p:cNvSpPr txBox="1"/>
          <p:nvPr/>
        </p:nvSpPr>
        <p:spPr>
          <a:xfrm>
            <a:off x="913457" y="940561"/>
            <a:ext cx="79752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spc="1000" dirty="0">
                <a:solidFill>
                  <a:schemeClr val="bg1"/>
                </a:solidFill>
                <a:latin typeface="Montserrat Medium" pitchFamily="2" charset="77"/>
              </a:rPr>
              <a:t>MUCHAS GRACIAS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8A81CA8-9659-F11E-2676-2541B5475A97}"/>
              </a:ext>
            </a:extLst>
          </p:cNvPr>
          <p:cNvCxnSpPr>
            <a:cxnSpLocks/>
          </p:cNvCxnSpPr>
          <p:nvPr/>
        </p:nvCxnSpPr>
        <p:spPr>
          <a:xfrm>
            <a:off x="1102559" y="2087430"/>
            <a:ext cx="227003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0D6B3D4-1090-24B7-33FB-1E1C5B99F8DC}"/>
              </a:ext>
            </a:extLst>
          </p:cNvPr>
          <p:cNvGrpSpPr/>
          <p:nvPr/>
        </p:nvGrpSpPr>
        <p:grpSpPr>
          <a:xfrm>
            <a:off x="1102559" y="4683507"/>
            <a:ext cx="5227701" cy="1682762"/>
            <a:chOff x="672356" y="4903095"/>
            <a:chExt cx="5559210" cy="1716052"/>
          </a:xfrm>
        </p:grpSpPr>
        <p:pic>
          <p:nvPicPr>
            <p:cNvPr id="31" name="Picture 30" descr="A black and white sign with white text&#10;&#10;AI-generated content may be incorrect.">
              <a:extLst>
                <a:ext uri="{FF2B5EF4-FFF2-40B4-BE49-F238E27FC236}">
                  <a16:creationId xmlns:a16="http://schemas.microsoft.com/office/drawing/2014/main" id="{EA267568-58D6-54F9-1FC0-105A10AB1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5892" y="4903095"/>
              <a:ext cx="1306279" cy="743291"/>
            </a:xfrm>
            <a:prstGeom prst="rect">
              <a:avLst/>
            </a:prstGeom>
          </p:spPr>
        </p:pic>
        <p:pic>
          <p:nvPicPr>
            <p:cNvPr id="33" name="Picture 32" descr="A black background with white text&#10;&#10;AI-generated content may be incorrect.">
              <a:extLst>
                <a:ext uri="{FF2B5EF4-FFF2-40B4-BE49-F238E27FC236}">
                  <a16:creationId xmlns:a16="http://schemas.microsoft.com/office/drawing/2014/main" id="{8ABDB493-5632-B558-1FDF-A878CD228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356" y="4933193"/>
              <a:ext cx="1565219" cy="603352"/>
            </a:xfrm>
            <a:prstGeom prst="rect">
              <a:avLst/>
            </a:prstGeom>
          </p:spPr>
        </p:pic>
        <p:pic>
          <p:nvPicPr>
            <p:cNvPr id="35" name="Picture 34" descr="A white letter on a black background&#10;&#10;AI-generated content may be incorrect.">
              <a:extLst>
                <a:ext uri="{FF2B5EF4-FFF2-40B4-BE49-F238E27FC236}">
                  <a16:creationId xmlns:a16="http://schemas.microsoft.com/office/drawing/2014/main" id="{14A7FB46-AA80-236A-8177-0B7F62F51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268" y="5034181"/>
              <a:ext cx="1938298" cy="474072"/>
            </a:xfrm>
            <a:prstGeom prst="rect">
              <a:avLst/>
            </a:prstGeom>
          </p:spPr>
        </p:pic>
        <p:pic>
          <p:nvPicPr>
            <p:cNvPr id="36" name="Picture 35" descr="A black and white sign with white text&#10;&#10;AI-generated content may be incorrect.">
              <a:extLst>
                <a:ext uri="{FF2B5EF4-FFF2-40B4-BE49-F238E27FC236}">
                  <a16:creationId xmlns:a16="http://schemas.microsoft.com/office/drawing/2014/main" id="{6CE6F0C0-A7E2-8344-A0FE-A4540E096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21323" y="5823800"/>
              <a:ext cx="1565840" cy="795347"/>
            </a:xfrm>
            <a:prstGeom prst="rect">
              <a:avLst/>
            </a:prstGeom>
          </p:spPr>
        </p:pic>
        <p:pic>
          <p:nvPicPr>
            <p:cNvPr id="37" name="Picture 36" descr="White text on a black background&#10;&#10;AI-generated content may be incorrect.">
              <a:extLst>
                <a:ext uri="{FF2B5EF4-FFF2-40B4-BE49-F238E27FC236}">
                  <a16:creationId xmlns:a16="http://schemas.microsoft.com/office/drawing/2014/main" id="{4F30092C-B4BD-B576-6830-1553C73C0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9031" y="5876167"/>
              <a:ext cx="1774286" cy="739286"/>
            </a:xfrm>
            <a:prstGeom prst="rect">
              <a:avLst/>
            </a:prstGeom>
          </p:spPr>
        </p:pic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AE0A06DF-5FF4-A8CB-2D2C-48AB0B266D98}"/>
              </a:ext>
            </a:extLst>
          </p:cNvPr>
          <p:cNvSpPr txBox="1"/>
          <p:nvPr/>
        </p:nvSpPr>
        <p:spPr>
          <a:xfrm>
            <a:off x="1024630" y="2449115"/>
            <a:ext cx="42377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000" b="1" dirty="0">
                <a:solidFill>
                  <a:schemeClr val="bg1">
                    <a:lumMod val="85000"/>
                  </a:schemeClr>
                </a:solidFill>
                <a:latin typeface="+mj-l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bivalia.ciberimaginario.es</a:t>
            </a:r>
            <a:endParaRPr lang="es-ES_tradnl" sz="2000" b="1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pic>
        <p:nvPicPr>
          <p:cNvPr id="39" name="Picture 3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578D49C-D363-4D14-FC41-8762F83360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819" y="3726463"/>
            <a:ext cx="3030720" cy="1176632"/>
          </a:xfrm>
          <a:prstGeom prst="rect">
            <a:avLst/>
          </a:prstGeom>
        </p:spPr>
      </p:pic>
      <p:pic>
        <p:nvPicPr>
          <p:cNvPr id="40" name="Picture 39" descr="A black and white sign with white stars&#10;&#10;AI-generated content may be incorrect.">
            <a:extLst>
              <a:ext uri="{FF2B5EF4-FFF2-40B4-BE49-F238E27FC236}">
                <a16:creationId xmlns:a16="http://schemas.microsoft.com/office/drawing/2014/main" id="{49C5E9BD-1D42-1512-6DEB-46CD688DC08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539" y="5287851"/>
            <a:ext cx="900484" cy="1176632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EAA9F1A-4667-F61E-00DD-EB0FA190F1DF}"/>
              </a:ext>
            </a:extLst>
          </p:cNvPr>
          <p:cNvSpPr txBox="1"/>
          <p:nvPr/>
        </p:nvSpPr>
        <p:spPr>
          <a:xfrm>
            <a:off x="8367793" y="5508253"/>
            <a:ext cx="2460985" cy="846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20"/>
              </a:lnSpc>
            </a:pPr>
            <a:r>
              <a:rPr lang="es-ES_tradnl" sz="1100" dirty="0">
                <a:solidFill>
                  <a:schemeClr val="bg1"/>
                </a:solidFill>
              </a:rPr>
              <a:t>BIVALIA-CM [TEC-2024/BIO-177]</a:t>
            </a:r>
            <a:br>
              <a:rPr lang="es-ES_tradnl" sz="1100" dirty="0">
                <a:solidFill>
                  <a:schemeClr val="bg1"/>
                </a:solidFill>
              </a:rPr>
            </a:br>
            <a:r>
              <a:rPr lang="es-ES_tradnl" sz="1000" dirty="0">
                <a:solidFill>
                  <a:schemeClr val="bg1"/>
                </a:solidFill>
              </a:rPr>
              <a:t>Proyecto financiado por la Convocatoria de redes de Tecnología de la Comunidad de Madrid</a:t>
            </a:r>
            <a:endParaRPr lang="es-ES_tradnl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044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ustom 2">
      <a:majorFont>
        <a:latin typeface="Comfortaa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C081339181464D9D3349663A2F09A2" ma:contentTypeVersion="20" ma:contentTypeDescription="Create a new document." ma:contentTypeScope="" ma:versionID="8748469fcbcadec5f07185c2052b677e">
  <xsd:schema xmlns:xsd="http://www.w3.org/2001/XMLSchema" xmlns:xs="http://www.w3.org/2001/XMLSchema" xmlns:p="http://schemas.microsoft.com/office/2006/metadata/properties" xmlns:ns1="http://schemas.microsoft.com/sharepoint/v3" xmlns:ns2="c8ebd3a3-93a4-4c30-ba8e-f166b3edc92e" xmlns:ns3="46a10c21-71ab-40ea-bb47-a9313f3be31e" targetNamespace="http://schemas.microsoft.com/office/2006/metadata/properties" ma:root="true" ma:fieldsID="fe41b95fc43012c51cb92029fc57da17" ns1:_="" ns2:_="" ns3:_="">
    <xsd:import namespace="http://schemas.microsoft.com/sharepoint/v3"/>
    <xsd:import namespace="c8ebd3a3-93a4-4c30-ba8e-f166b3edc92e"/>
    <xsd:import namespace="46a10c21-71ab-40ea-bb47-a9313f3be3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ebd3a3-93a4-4c30-ba8e-f166b3edc9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df859abf-b1ed-4d7f-b0cb-7b9e1165982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a10c21-71ab-40ea-bb47-a9313f3be31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63fd8965-d793-4c6c-a748-b1cf498b86c8}" ma:internalName="TaxCatchAll" ma:showField="CatchAllData" ma:web="46a10c21-71ab-40ea-bb47-a9313f3be31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c8ebd3a3-93a4-4c30-ba8e-f166b3edc92e">
      <Terms xmlns="http://schemas.microsoft.com/office/infopath/2007/PartnerControls"/>
    </lcf76f155ced4ddcb4097134ff3c332f>
    <_ip_UnifiedCompliancePolicyProperties xmlns="http://schemas.microsoft.com/sharepoint/v3" xsi:nil="true"/>
    <TaxCatchAll xmlns="46a10c21-71ab-40ea-bb47-a9313f3be31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DA4D6F-3051-4257-9A24-C38DD746FC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8ebd3a3-93a4-4c30-ba8e-f166b3edc92e"/>
    <ds:schemaRef ds:uri="46a10c21-71ab-40ea-bb47-a9313f3be3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A57ECA5-2C00-4513-AE82-DB377691780B}">
  <ds:schemaRefs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sharepoint/v3"/>
    <ds:schemaRef ds:uri="46a10c21-71ab-40ea-bb47-a9313f3be31e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c8ebd3a3-93a4-4c30-ba8e-f166b3edc92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E97C2B8-C064-447D-84C7-D06EDA79CD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829</TotalTime>
  <Words>512</Words>
  <Application>Microsoft Macintosh PowerPoint</Application>
  <PresentationFormat>Widescreen</PresentationFormat>
  <Paragraphs>95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Aptos</vt:lpstr>
      <vt:lpstr>Arial</vt:lpstr>
      <vt:lpstr>Calibri</vt:lpstr>
      <vt:lpstr>Comfortaa</vt:lpstr>
      <vt:lpstr>Montserrat Medium</vt:lpstr>
      <vt:lpstr>Roboto</vt:lpstr>
      <vt:lpstr>Roboto Condensed Light</vt:lpstr>
      <vt:lpstr>Roboto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bachtiar nurhakim</dc:creator>
  <cp:lastModifiedBy>Manuel Gertrudix Barrio</cp:lastModifiedBy>
  <cp:revision>41</cp:revision>
  <dcterms:created xsi:type="dcterms:W3CDTF">2019-02-03T22:55:12Z</dcterms:created>
  <dcterms:modified xsi:type="dcterms:W3CDTF">2026-09-23T22:44:25Z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0x01010098C081339181464D9D3349663A2F09A2</vt:lpwstr>
  </property>
  <property fmtid="{D5CDD505-2E9C-101B-9397-08002B2CF9AE}" pid="3" name="MediaServiceImageTags">
    <vt:lpwstr/>
  </property>
</Properties>
</file>